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1.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3.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50" r:id="rId2"/>
    <p:sldMasterId id="2147483651" r:id="rId3"/>
    <p:sldMasterId id="2147483652" r:id="rId4"/>
    <p:sldMasterId id="2147483653" r:id="rId5"/>
    <p:sldMasterId id="2147483654" r:id="rId6"/>
    <p:sldMasterId id="2147483655" r:id="rId7"/>
    <p:sldMasterId id="2147483656" r:id="rId8"/>
    <p:sldMasterId id="2147483658" r:id="rId9"/>
    <p:sldMasterId id="2147483780" r:id="rId10"/>
    <p:sldMasterId id="2147483792" r:id="rId11"/>
    <p:sldMasterId id="2147483794" r:id="rId12"/>
    <p:sldMasterId id="2147483806" r:id="rId13"/>
    <p:sldMasterId id="2147483818" r:id="rId14"/>
    <p:sldMasterId id="2147483830" r:id="rId15"/>
    <p:sldMasterId id="2147483842" r:id="rId16"/>
    <p:sldMasterId id="2147483854" r:id="rId17"/>
    <p:sldMasterId id="2147483878" r:id="rId18"/>
    <p:sldMasterId id="2147483890" r:id="rId19"/>
    <p:sldMasterId id="2147483902" r:id="rId20"/>
    <p:sldMasterId id="2147483914" r:id="rId21"/>
    <p:sldMasterId id="2147484303" r:id="rId22"/>
    <p:sldMasterId id="2147484315" r:id="rId23"/>
    <p:sldMasterId id="2147484327" r:id="rId24"/>
    <p:sldMasterId id="2147484339" r:id="rId25"/>
    <p:sldMasterId id="2147484351" r:id="rId26"/>
    <p:sldMasterId id="2147484363" r:id="rId27"/>
    <p:sldMasterId id="2147484375" r:id="rId28"/>
    <p:sldMasterId id="2147484390" r:id="rId29"/>
    <p:sldMasterId id="2147484404" r:id="rId30"/>
    <p:sldMasterId id="2147484419" r:id="rId31"/>
    <p:sldMasterId id="2147484431" r:id="rId32"/>
    <p:sldMasterId id="2147484443" r:id="rId33"/>
    <p:sldMasterId id="2147484455" r:id="rId34"/>
    <p:sldMasterId id="2147484467" r:id="rId35"/>
  </p:sldMasterIdLst>
  <p:notesMasterIdLst>
    <p:notesMasterId r:id="rId174"/>
  </p:notesMasterIdLst>
  <p:sldIdLst>
    <p:sldId id="256" r:id="rId36"/>
    <p:sldId id="392" r:id="rId37"/>
    <p:sldId id="393" r:id="rId38"/>
    <p:sldId id="394" r:id="rId39"/>
    <p:sldId id="386" r:id="rId40"/>
    <p:sldId id="387" r:id="rId41"/>
    <p:sldId id="388" r:id="rId42"/>
    <p:sldId id="389" r:id="rId43"/>
    <p:sldId id="390" r:id="rId44"/>
    <p:sldId id="391" r:id="rId45"/>
    <p:sldId id="362" r:id="rId46"/>
    <p:sldId id="363" r:id="rId47"/>
    <p:sldId id="364" r:id="rId48"/>
    <p:sldId id="365" r:id="rId49"/>
    <p:sldId id="366" r:id="rId50"/>
    <p:sldId id="367" r:id="rId51"/>
    <p:sldId id="361" r:id="rId52"/>
    <p:sldId id="258" r:id="rId53"/>
    <p:sldId id="259" r:id="rId54"/>
    <p:sldId id="260" r:id="rId55"/>
    <p:sldId id="261" r:id="rId56"/>
    <p:sldId id="262" r:id="rId57"/>
    <p:sldId id="263" r:id="rId58"/>
    <p:sldId id="264" r:id="rId59"/>
    <p:sldId id="265" r:id="rId60"/>
    <p:sldId id="266" r:id="rId61"/>
    <p:sldId id="267" r:id="rId62"/>
    <p:sldId id="268" r:id="rId63"/>
    <p:sldId id="269" r:id="rId64"/>
    <p:sldId id="270" r:id="rId65"/>
    <p:sldId id="379" r:id="rId66"/>
    <p:sldId id="380" r:id="rId67"/>
    <p:sldId id="272" r:id="rId68"/>
    <p:sldId id="273" r:id="rId69"/>
    <p:sldId id="274" r:id="rId70"/>
    <p:sldId id="275" r:id="rId71"/>
    <p:sldId id="276" r:id="rId72"/>
    <p:sldId id="277" r:id="rId73"/>
    <p:sldId id="278" r:id="rId74"/>
    <p:sldId id="395" r:id="rId75"/>
    <p:sldId id="396" r:id="rId76"/>
    <p:sldId id="279" r:id="rId77"/>
    <p:sldId id="381" r:id="rId78"/>
    <p:sldId id="280" r:id="rId79"/>
    <p:sldId id="281" r:id="rId80"/>
    <p:sldId id="282" r:id="rId81"/>
    <p:sldId id="283" r:id="rId82"/>
    <p:sldId id="284" r:id="rId83"/>
    <p:sldId id="285" r:id="rId84"/>
    <p:sldId id="286" r:id="rId85"/>
    <p:sldId id="368" r:id="rId86"/>
    <p:sldId id="369" r:id="rId87"/>
    <p:sldId id="370" r:id="rId88"/>
    <p:sldId id="289" r:id="rId89"/>
    <p:sldId id="290" r:id="rId90"/>
    <p:sldId id="291" r:id="rId91"/>
    <p:sldId id="292" r:id="rId92"/>
    <p:sldId id="397" r:id="rId93"/>
    <p:sldId id="293" r:id="rId94"/>
    <p:sldId id="294" r:id="rId95"/>
    <p:sldId id="295" r:id="rId96"/>
    <p:sldId id="296" r:id="rId97"/>
    <p:sldId id="371" r:id="rId98"/>
    <p:sldId id="288" r:id="rId99"/>
    <p:sldId id="297" r:id="rId100"/>
    <p:sldId id="298" r:id="rId101"/>
    <p:sldId id="299" r:id="rId102"/>
    <p:sldId id="300" r:id="rId103"/>
    <p:sldId id="398" r:id="rId104"/>
    <p:sldId id="301" r:id="rId105"/>
    <p:sldId id="302" r:id="rId106"/>
    <p:sldId id="303" r:id="rId107"/>
    <p:sldId id="304" r:id="rId108"/>
    <p:sldId id="305" r:id="rId109"/>
    <p:sldId id="306" r:id="rId110"/>
    <p:sldId id="307" r:id="rId111"/>
    <p:sldId id="308" r:id="rId112"/>
    <p:sldId id="309" r:id="rId113"/>
    <p:sldId id="310" r:id="rId114"/>
    <p:sldId id="311" r:id="rId115"/>
    <p:sldId id="312" r:id="rId116"/>
    <p:sldId id="313" r:id="rId117"/>
    <p:sldId id="314" r:id="rId118"/>
    <p:sldId id="315" r:id="rId119"/>
    <p:sldId id="316" r:id="rId120"/>
    <p:sldId id="317" r:id="rId121"/>
    <p:sldId id="318" r:id="rId122"/>
    <p:sldId id="319" r:id="rId123"/>
    <p:sldId id="320" r:id="rId124"/>
    <p:sldId id="321" r:id="rId125"/>
    <p:sldId id="322" r:id="rId126"/>
    <p:sldId id="373" r:id="rId127"/>
    <p:sldId id="324" r:id="rId128"/>
    <p:sldId id="325" r:id="rId129"/>
    <p:sldId id="374" r:id="rId130"/>
    <p:sldId id="327" r:id="rId131"/>
    <p:sldId id="375" r:id="rId132"/>
    <p:sldId id="329" r:id="rId133"/>
    <p:sldId id="330" r:id="rId134"/>
    <p:sldId id="331" r:id="rId135"/>
    <p:sldId id="332" r:id="rId136"/>
    <p:sldId id="333" r:id="rId137"/>
    <p:sldId id="334" r:id="rId138"/>
    <p:sldId id="335" r:id="rId139"/>
    <p:sldId id="336" r:id="rId140"/>
    <p:sldId id="337" r:id="rId141"/>
    <p:sldId id="338" r:id="rId142"/>
    <p:sldId id="382" r:id="rId143"/>
    <p:sldId id="383" r:id="rId144"/>
    <p:sldId id="339" r:id="rId145"/>
    <p:sldId id="340" r:id="rId146"/>
    <p:sldId id="341" r:id="rId147"/>
    <p:sldId id="342" r:id="rId148"/>
    <p:sldId id="343" r:id="rId149"/>
    <p:sldId id="344" r:id="rId150"/>
    <p:sldId id="345" r:id="rId151"/>
    <p:sldId id="346" r:id="rId152"/>
    <p:sldId id="347" r:id="rId153"/>
    <p:sldId id="348" r:id="rId154"/>
    <p:sldId id="349" r:id="rId155"/>
    <p:sldId id="376" r:id="rId156"/>
    <p:sldId id="377" r:id="rId157"/>
    <p:sldId id="399" r:id="rId158"/>
    <p:sldId id="400" r:id="rId159"/>
    <p:sldId id="350" r:id="rId160"/>
    <p:sldId id="401" r:id="rId161"/>
    <p:sldId id="351" r:id="rId162"/>
    <p:sldId id="352" r:id="rId163"/>
    <p:sldId id="353" r:id="rId164"/>
    <p:sldId id="354" r:id="rId165"/>
    <p:sldId id="355" r:id="rId166"/>
    <p:sldId id="356" r:id="rId167"/>
    <p:sldId id="357" r:id="rId168"/>
    <p:sldId id="358" r:id="rId169"/>
    <p:sldId id="359" r:id="rId170"/>
    <p:sldId id="360" r:id="rId171"/>
    <p:sldId id="384" r:id="rId172"/>
    <p:sldId id="385" r:id="rId173"/>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1pPr>
    <a:lvl2pPr marL="4572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2pPr>
    <a:lvl3pPr marL="9144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3pPr>
    <a:lvl4pPr marL="13716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4pPr>
    <a:lvl5pPr marL="18288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5" d="100"/>
          <a:sy n="55" d="100"/>
        </p:scale>
        <p:origin x="-78" y="-30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84" Type="http://schemas.openxmlformats.org/officeDocument/2006/relationships/slide" Target="slides/slide49.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38" Type="http://schemas.openxmlformats.org/officeDocument/2006/relationships/slide" Target="slides/slide103.xml"/><Relationship Id="rId154" Type="http://schemas.openxmlformats.org/officeDocument/2006/relationships/slide" Target="slides/slide119.xml"/><Relationship Id="rId159" Type="http://schemas.openxmlformats.org/officeDocument/2006/relationships/slide" Target="slides/slide124.xml"/><Relationship Id="rId175" Type="http://schemas.openxmlformats.org/officeDocument/2006/relationships/presProps" Target="presProps.xml"/><Relationship Id="rId170" Type="http://schemas.openxmlformats.org/officeDocument/2006/relationships/slide" Target="slides/slide135.xml"/><Relationship Id="rId16" Type="http://schemas.openxmlformats.org/officeDocument/2006/relationships/slideMaster" Target="slideMasters/slideMaster16.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2.xml"/><Relationship Id="rId53" Type="http://schemas.openxmlformats.org/officeDocument/2006/relationships/slide" Target="slides/slide18.xml"/><Relationship Id="rId58" Type="http://schemas.openxmlformats.org/officeDocument/2006/relationships/slide" Target="slides/slide23.xml"/><Relationship Id="rId74" Type="http://schemas.openxmlformats.org/officeDocument/2006/relationships/slide" Target="slides/slide39.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28" Type="http://schemas.openxmlformats.org/officeDocument/2006/relationships/slide" Target="slides/slide93.xml"/><Relationship Id="rId144" Type="http://schemas.openxmlformats.org/officeDocument/2006/relationships/slide" Target="slides/slide109.xml"/><Relationship Id="rId149"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55.xml"/><Relationship Id="rId95" Type="http://schemas.openxmlformats.org/officeDocument/2006/relationships/slide" Target="slides/slide60.xml"/><Relationship Id="rId160" Type="http://schemas.openxmlformats.org/officeDocument/2006/relationships/slide" Target="slides/slide125.xml"/><Relationship Id="rId165" Type="http://schemas.openxmlformats.org/officeDocument/2006/relationships/slide" Target="slides/slide13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8.xml"/><Relationship Id="rId48" Type="http://schemas.openxmlformats.org/officeDocument/2006/relationships/slide" Target="slides/slide13.xml"/><Relationship Id="rId64" Type="http://schemas.openxmlformats.org/officeDocument/2006/relationships/slide" Target="slides/slide29.xml"/><Relationship Id="rId69" Type="http://schemas.openxmlformats.org/officeDocument/2006/relationships/slide" Target="slides/slide34.xml"/><Relationship Id="rId113" Type="http://schemas.openxmlformats.org/officeDocument/2006/relationships/slide" Target="slides/slide78.xml"/><Relationship Id="rId118" Type="http://schemas.openxmlformats.org/officeDocument/2006/relationships/slide" Target="slides/slide83.xml"/><Relationship Id="rId134" Type="http://schemas.openxmlformats.org/officeDocument/2006/relationships/slide" Target="slides/slide99.xml"/><Relationship Id="rId139" Type="http://schemas.openxmlformats.org/officeDocument/2006/relationships/slide" Target="slides/slide104.xml"/><Relationship Id="rId80" Type="http://schemas.openxmlformats.org/officeDocument/2006/relationships/slide" Target="slides/slide45.xml"/><Relationship Id="rId85" Type="http://schemas.openxmlformats.org/officeDocument/2006/relationships/slide" Target="slides/slide50.xml"/><Relationship Id="rId150" Type="http://schemas.openxmlformats.org/officeDocument/2006/relationships/slide" Target="slides/slide115.xml"/><Relationship Id="rId155" Type="http://schemas.openxmlformats.org/officeDocument/2006/relationships/slide" Target="slides/slide120.xml"/><Relationship Id="rId171" Type="http://schemas.openxmlformats.org/officeDocument/2006/relationships/slide" Target="slides/slide136.xml"/><Relationship Id="rId176"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08" Type="http://schemas.openxmlformats.org/officeDocument/2006/relationships/slide" Target="slides/slide73.xml"/><Relationship Id="rId124" Type="http://schemas.openxmlformats.org/officeDocument/2006/relationships/slide" Target="slides/slide89.xml"/><Relationship Id="rId129" Type="http://schemas.openxmlformats.org/officeDocument/2006/relationships/slide" Target="slides/slide94.xml"/><Relationship Id="rId54" Type="http://schemas.openxmlformats.org/officeDocument/2006/relationships/slide" Target="slides/slide19.xml"/><Relationship Id="rId70" Type="http://schemas.openxmlformats.org/officeDocument/2006/relationships/slide" Target="slides/slide35.xml"/><Relationship Id="rId75" Type="http://schemas.openxmlformats.org/officeDocument/2006/relationships/slide" Target="slides/slide40.xml"/><Relationship Id="rId91" Type="http://schemas.openxmlformats.org/officeDocument/2006/relationships/slide" Target="slides/slide56.xml"/><Relationship Id="rId96" Type="http://schemas.openxmlformats.org/officeDocument/2006/relationships/slide" Target="slides/slide61.xml"/><Relationship Id="rId140" Type="http://schemas.openxmlformats.org/officeDocument/2006/relationships/slide" Target="slides/slide105.xml"/><Relationship Id="rId145" Type="http://schemas.openxmlformats.org/officeDocument/2006/relationships/slide" Target="slides/slide110.xml"/><Relationship Id="rId161" Type="http://schemas.openxmlformats.org/officeDocument/2006/relationships/slide" Target="slides/slide126.xml"/><Relationship Id="rId166"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119"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slide" Target="slides/slide43.xml"/><Relationship Id="rId81" Type="http://schemas.openxmlformats.org/officeDocument/2006/relationships/slide" Target="slides/slide46.xml"/><Relationship Id="rId86" Type="http://schemas.openxmlformats.org/officeDocument/2006/relationships/slide" Target="slides/slide51.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30" Type="http://schemas.openxmlformats.org/officeDocument/2006/relationships/slide" Target="slides/slide95.xml"/><Relationship Id="rId135" Type="http://schemas.openxmlformats.org/officeDocument/2006/relationships/slide" Target="slides/slide100.xml"/><Relationship Id="rId143" Type="http://schemas.openxmlformats.org/officeDocument/2006/relationships/slide" Target="slides/slide108.xml"/><Relationship Id="rId148" Type="http://schemas.openxmlformats.org/officeDocument/2006/relationships/slide" Target="slides/slide113.xml"/><Relationship Id="rId151" Type="http://schemas.openxmlformats.org/officeDocument/2006/relationships/slide" Target="slides/slide116.xml"/><Relationship Id="rId156" Type="http://schemas.openxmlformats.org/officeDocument/2006/relationships/slide" Target="slides/slide121.xml"/><Relationship Id="rId164" Type="http://schemas.openxmlformats.org/officeDocument/2006/relationships/slide" Target="slides/slide129.xml"/><Relationship Id="rId169" Type="http://schemas.openxmlformats.org/officeDocument/2006/relationships/slide" Target="slides/slide134.xml"/><Relationship Id="rId177"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3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tableStyles" Target="tableStyles.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73" Type="http://schemas.openxmlformats.org/officeDocument/2006/relationships/slide" Target="slides/slide1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1229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2563791978"/>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MS PGothic" pitchFamily="34" charset="-128"/>
        <a:cs typeface="Avenir Roman" charset="0"/>
        <a:sym typeface="Avenir Roman" pitchFamily="2"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32</a:t>
            </a:fld>
            <a:endParaRPr lang="en-US" sz="1200" smtClean="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8055E39D-DBC1-4E32-8284-F71C2C9C8DD3}" type="slidenum">
              <a:rPr lang="en-US" altLang="en-US" sz="1200" b="1">
                <a:solidFill>
                  <a:srgbClr val="EEECE1"/>
                </a:solidFill>
                <a:latin typeface="Engravers MT" pitchFamily="18" charset="0"/>
              </a:rPr>
              <a:pPr eaLnBrk="1" hangingPunct="1"/>
              <a:t>51</a:t>
            </a:fld>
            <a:endParaRPr lang="en-US" altLang="en-US" sz="1200" b="1">
              <a:solidFill>
                <a:srgbClr val="EEECE1"/>
              </a:solidFill>
              <a:latin typeface="Engravers MT" pitchFamily="18"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smtClean="0">
              <a:latin typeface="Avenir Roman" pitchFamily="2"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8C37F1D-09AF-A348-88F3-145AE67521F7}" type="slidenum">
              <a:rPr lang="en-US" sz="1200">
                <a:solidFill>
                  <a:prstClr val="black"/>
                </a:solidFill>
              </a:rPr>
              <a:pPr eaLnBrk="1" hangingPunct="1"/>
              <a:t>58</a:t>
            </a:fld>
            <a:endParaRPr lang="en-US" sz="1200">
              <a:solidFill>
                <a:prstClr val="black"/>
              </a:solidFill>
            </a:endParaRPr>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278663C0-55C7-496B-92CA-525D625AE9EF}" type="slidenum">
              <a:rPr lang="en-GB" altLang="en-US" sz="1200"/>
              <a:pPr eaLnBrk="1" hangingPunct="1"/>
              <a:t>92</a:t>
            </a:fld>
            <a:endParaRPr lang="en-GB" altLang="en-US" sz="1200"/>
          </a:p>
        </p:txBody>
      </p:sp>
      <p:sp>
        <p:nvSpPr>
          <p:cNvPr id="325634" name="Rectangle 2"/>
          <p:cNvSpPr>
            <a:spLocks noGrp="1" noRot="1" noChangeAspect="1" noChangeArrowheads="1"/>
          </p:cNvSpPr>
          <p:nvPr>
            <p:ph type="sldImg"/>
          </p:nvPr>
        </p:nvSpPr>
        <p:spPr>
          <a:xfrm>
            <a:off x="838200" y="457200"/>
            <a:ext cx="5181600" cy="3886200"/>
          </a:xfrm>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smtClean="0">
              <a:latin typeface="Avenir Roman" pitchFamily="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FD2F6ADC-E937-4055-BCCD-11AD5F861347}" type="slidenum">
              <a:rPr lang="en-GB" altLang="en-US" sz="1200"/>
              <a:pPr eaLnBrk="1" hangingPunct="1"/>
              <a:t>95</a:t>
            </a:fld>
            <a:endParaRPr lang="en-GB" alt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smtClean="0">
              <a:latin typeface="Avenir Roman" pitchFamily="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EBEC0B22-A674-4DC9-9E51-F76500959D41}" type="slidenum">
              <a:rPr lang="en-GB" altLang="en-US" sz="1200"/>
              <a:pPr eaLnBrk="1" hangingPunct="1"/>
              <a:t>97</a:t>
            </a:fld>
            <a:endParaRPr lang="en-GB" alt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smtClean="0">
              <a:latin typeface="Avenir Roman" pitchFamily="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D9A273CE-ACB3-9A4A-9C5B-7EF6E3A9AF80}" type="slidenum">
              <a:rPr lang="en-GB">
                <a:solidFill>
                  <a:prstClr val="black"/>
                </a:solidFill>
              </a:rPr>
              <a:pPr>
                <a:defRPr/>
              </a:pPr>
              <a:t>108</a:t>
            </a:fld>
            <a:endParaRPr lang="en-GB">
              <a:solidFill>
                <a:prstClr val="black"/>
              </a:solidFill>
            </a:endParaRPr>
          </a:p>
        </p:txBody>
      </p:sp>
      <p:sp>
        <p:nvSpPr>
          <p:cNvPr id="561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61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7322CDE8-3043-3D49-A959-09B79425562C}" type="slidenum">
              <a:rPr lang="en-GB">
                <a:solidFill>
                  <a:prstClr val="black"/>
                </a:solidFill>
              </a:rPr>
              <a:pPr>
                <a:defRPr/>
              </a:pPr>
              <a:t>109</a:t>
            </a:fld>
            <a:endParaRPr lang="en-GB">
              <a:solidFill>
                <a:prstClr val="black"/>
              </a:solidFill>
            </a:endParaRPr>
          </a:p>
        </p:txBody>
      </p:sp>
      <p:sp>
        <p:nvSpPr>
          <p:cNvPr id="393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38128CCC-D264-46F1-B508-A18248C58F53}" type="slidenum">
              <a:rPr lang="en-US" altLang="en-US" sz="1200" b="1">
                <a:solidFill>
                  <a:srgbClr val="EEECE1"/>
                </a:solidFill>
                <a:latin typeface="Engravers MT" pitchFamily="18" charset="0"/>
              </a:rPr>
              <a:pPr eaLnBrk="1" hangingPunct="1"/>
              <a:t>121</a:t>
            </a:fld>
            <a:endParaRPr lang="en-US" altLang="en-US" sz="1200" b="1">
              <a:solidFill>
                <a:srgbClr val="EEECE1"/>
              </a:solidFill>
              <a:latin typeface="Engravers MT" pitchFamily="18" charset="0"/>
            </a:endParaRPr>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smtClean="0">
              <a:latin typeface="Avenir Roman" pitchFamily="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48187362-5285-45D8-9D0F-72B56927CD6C}" type="slidenum">
              <a:rPr lang="en-US" altLang="en-US" sz="1200" b="1">
                <a:solidFill>
                  <a:srgbClr val="EEECE1"/>
                </a:solidFill>
                <a:latin typeface="Engravers MT" pitchFamily="18" charset="0"/>
              </a:rPr>
              <a:pPr eaLnBrk="1" hangingPunct="1"/>
              <a:t>122</a:t>
            </a:fld>
            <a:endParaRPr lang="en-US" altLang="en-US" sz="1200" b="1">
              <a:solidFill>
                <a:srgbClr val="EEECE1"/>
              </a:solidFill>
              <a:latin typeface="Engravers MT" pitchFamily="18" charset="0"/>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smtClean="0">
              <a:latin typeface="Avenir Roman" pitchFamily="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ＭＳ Ｐゴシック" charset="0"/>
              </a:rPr>
              <a:t>NT Survey link: http://biblestudydownloads.org/resource/</a:t>
            </a:r>
            <a:r>
              <a:rPr lang="en-US" dirty="0" smtClean="0">
                <a:latin typeface="SimHei" panose="02010609060101010101" pitchFamily="49" charset="-122"/>
                <a:ea typeface="SimHei" panose="02010609060101010101" pitchFamily="49" charset="-122"/>
                <a:cs typeface="ＭＳ Ｐゴシック" charset="0"/>
              </a:rPr>
              <a:t>%e6%96%b0%e7%ba%a6%e5%85%a8%e4%b9%a6/</a:t>
            </a:r>
            <a:endParaRPr lang="en-US" dirty="0">
              <a:latin typeface="SimHei" panose="02010609060101010101" pitchFamily="49" charset="-122"/>
              <a:ea typeface="SimHei" panose="02010609060101010101" pitchFamily="49" charset="-122"/>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smtClean="0">
                <a:latin typeface="Avenir Roman" pitchFamily="2" charset="0"/>
              </a:rPr>
              <a:t>How Much Is That Preacher in the Window?</a:t>
            </a:r>
            <a:br>
              <a:rPr lang="en-US" altLang="en-US" smtClean="0">
                <a:latin typeface="Avenir Roman" pitchFamily="2" charset="0"/>
              </a:rPr>
            </a:br>
            <a:r>
              <a:rPr lang="en-US" altLang="en-US" smtClean="0">
                <a:latin typeface="Avenir Roman" pitchFamily="2" charset="0"/>
              </a:rPr>
              <a:t/>
            </a:r>
            <a:br>
              <a:rPr lang="en-US" altLang="en-US" smtClean="0">
                <a:latin typeface="Avenir Roman" pitchFamily="2" charset="0"/>
              </a:rPr>
            </a:br>
            <a:r>
              <a:rPr lang="en-US" altLang="en-US" smtClean="0">
                <a:latin typeface="Avenir Roman" pitchFamily="2" charset="0"/>
              </a:rPr>
              <a:t>By Jean Shaw</a:t>
            </a:r>
          </a:p>
          <a:p>
            <a:pPr eaLnBrk="1"/>
            <a:r>
              <a:rPr lang="en-US" altLang="en-US" i="1" smtClean="0">
                <a:latin typeface="Avenir Roman" pitchFamily="2" charset="0"/>
              </a:rPr>
              <a:t>Editor’s note: A recent editorial by editor-in-chief Bob Dasal, which asked whether churches should hire or call their ministerial staff, generated a good deal of response. Obviously, the subject is of great interest to preachers! Therefore, we thought you would enjoy this tongue-in-cheek treatment of the question.</a:t>
            </a:r>
            <a:endParaRPr lang="en-US" altLang="en-US" smtClean="0">
              <a:latin typeface="Avenir Roman" pitchFamily="2" charset="0"/>
            </a:endParaRPr>
          </a:p>
          <a:p>
            <a:pPr eaLnBrk="1"/>
            <a:endParaRPr lang="en-US" altLang="en-US" smtClean="0">
              <a:latin typeface="Avenir Roman" pitchFamily="2" charset="0"/>
            </a:endParaRPr>
          </a:p>
          <a:p>
            <a:pPr>
              <a:lnSpc>
                <a:spcPct val="100000"/>
              </a:lnSpc>
              <a:spcBef>
                <a:spcPct val="30000"/>
              </a:spcBef>
            </a:pPr>
            <a:r>
              <a:rPr lang="en-US" altLang="en-US" smtClean="0">
                <a:latin typeface="Avenir Roman" pitchFamily="2" charset="0"/>
              </a:rPr>
              <a:t>This is the introductory slide for the class skit available at http://www.pulpithelps.com/www/docs/1095-7174.  The skit is a takeoff on the 1950s “How Much is That Doggie in the Window?” song by Patti Page at http://www.youtube.com/watch?v=2AkLE4X-bbU</a:t>
            </a:r>
          </a:p>
          <a:p>
            <a:pPr>
              <a:lnSpc>
                <a:spcPct val="100000"/>
              </a:lnSpc>
              <a:spcBef>
                <a:spcPct val="30000"/>
              </a:spcBef>
            </a:pPr>
            <a:endParaRPr lang="en-US" altLang="en-US" smtClean="0">
              <a:latin typeface="Avenir Roman" pitchFamily="2" charset="0"/>
            </a:endParaRPr>
          </a:p>
          <a:p>
            <a:pPr>
              <a:lnSpc>
                <a:spcPct val="100000"/>
              </a:lnSpc>
              <a:spcBef>
                <a:spcPct val="30000"/>
              </a:spcBef>
            </a:pPr>
            <a:r>
              <a:rPr lang="en-US" altLang="en-US" smtClean="0">
                <a:latin typeface="Avenir Roman" pitchFamily="2" charset="0"/>
              </a:rPr>
              <a:t>The text is below for each slide.</a:t>
            </a:r>
          </a:p>
          <a:p>
            <a:pPr eaLnBrk="1"/>
            <a:r>
              <a:rPr lang="en-US" altLang="en-US" smtClean="0">
                <a:latin typeface="Avenir Roman" pitchFamily="2" charset="0"/>
              </a:rPr>
              <a:t>________________</a:t>
            </a:r>
          </a:p>
          <a:p>
            <a:pPr eaLnBrk="1"/>
            <a:endParaRPr lang="en-US" altLang="en-US" smtClean="0">
              <a:latin typeface="Avenir Roman" pitchFamily="2" charset="0"/>
            </a:endParaRPr>
          </a:p>
          <a:p>
            <a:pPr eaLnBrk="1"/>
            <a:r>
              <a:rPr lang="en-US" altLang="en-US" smtClean="0">
                <a:latin typeface="Avenir Roman" pitchFamily="2" charset="0"/>
              </a:rPr>
              <a:t>Good morning, madam. May I help you?</a:t>
            </a:r>
          </a:p>
          <a:p>
            <a:pPr eaLnBrk="1"/>
            <a:r>
              <a:rPr lang="en-US" altLang="en-US" smtClean="0">
                <a:latin typeface="Avenir Roman" pitchFamily="2" charset="0"/>
              </a:rPr>
              <a:t>Yes, please, I’d like to buy a minister.</a:t>
            </a:r>
          </a:p>
          <a:p>
            <a:pPr eaLnBrk="1"/>
            <a:r>
              <a:rPr lang="en-US" altLang="en-US" smtClean="0">
                <a:latin typeface="Avenir Roman" pitchFamily="2" charset="0"/>
              </a:rPr>
              <a:t>Did you have a particular model in mind?</a:t>
            </a:r>
          </a:p>
          <a:p>
            <a:pPr eaLnBrk="1"/>
            <a:r>
              <a:rPr lang="en-US" altLang="en-US" smtClean="0">
                <a:latin typeface="Avenir Roman" pitchFamily="2" charset="0"/>
              </a:rPr>
              <a:t>I’ve got a description from the Candidate Committee right here. We want a man about 30, well educated, with some experience. Good preacher and teacher. Balanced personality. Serious, but with a sense of humor. Efficient, but not rigid. Good health. Able to identify with all age groups. And, if possible, sings tenor.</a:t>
            </a:r>
          </a:p>
          <a:p>
            <a:pPr eaLnBrk="1"/>
            <a:r>
              <a:rPr lang="en-US" altLang="en-US" smtClean="0">
                <a:latin typeface="Avenir Roman" pitchFamily="2" charset="0"/>
              </a:rPr>
              <a:t>Sings tenor?</a:t>
            </a:r>
          </a:p>
          <a:p>
            <a:pPr eaLnBrk="1"/>
            <a:r>
              <a:rPr lang="en-US" altLang="en-US" smtClean="0">
                <a:latin typeface="Avenir Roman" pitchFamily="2" charset="0"/>
              </a:rPr>
              <a:t>We’re short of tenors in the choir.</a:t>
            </a:r>
          </a:p>
          <a:p>
            <a:pPr eaLnBrk="1"/>
            <a:r>
              <a:rPr lang="en-US" altLang="en-US" smtClean="0">
                <a:latin typeface="Avenir Roman" pitchFamily="2" charset="0"/>
              </a:rPr>
              <a:t>I see. Well, that’s quite a list. How much money did you want to spend?</a:t>
            </a:r>
          </a:p>
          <a:p>
            <a:pPr eaLnBrk="1"/>
            <a:r>
              <a:rPr lang="en-US" altLang="en-US" smtClean="0">
                <a:latin typeface="Avenir Roman" pitchFamily="2" charset="0"/>
              </a:rPr>
              <a:t>The committee says $15,000-$15,500 tops.</a:t>
            </a:r>
          </a:p>
          <a:p>
            <a:pPr eaLnBrk="1"/>
            <a:r>
              <a:rPr lang="en-US" altLang="en-US" smtClean="0">
                <a:latin typeface="Avenir Roman" pitchFamily="2" charset="0"/>
              </a:rPr>
              <a:t>Hmm. Well, perhaps we’d better start in the bargain basement.</a:t>
            </a:r>
          </a:p>
          <a:p>
            <a:pPr eaLnBrk="1"/>
            <a:endParaRPr lang="en-US" altLang="en-US" smtClean="0">
              <a:latin typeface="Avenir Roman" pitchFamily="2" charset="0"/>
            </a:endParaRPr>
          </a:p>
        </p:txBody>
      </p:sp>
      <p:sp>
        <p:nvSpPr>
          <p:cNvPr id="40038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E9E259F2-57BA-466F-9EF9-5A16A8E48055}" type="slidenum">
              <a:rPr lang="en-US" altLang="en-US">
                <a:solidFill>
                  <a:srgbClr val="EEECE1"/>
                </a:solidFill>
              </a:rPr>
              <a:pPr eaLnBrk="1"/>
              <a:t>11</a:t>
            </a:fld>
            <a:endParaRPr lang="en-US" altLang="en-US">
              <a:solidFill>
                <a:srgbClr val="EEECE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smtClean="0">
                <a:latin typeface="Avenir Roman" pitchFamily="2" charset="0"/>
              </a:rPr>
              <a:t>Tell me, how much is that model in the window?</a:t>
            </a:r>
          </a:p>
          <a:p>
            <a:pPr eaLnBrk="1"/>
            <a:r>
              <a:rPr lang="en-US" altLang="en-US" dirty="0" smtClean="0">
                <a:latin typeface="Avenir Roman" pitchFamily="2" charset="0"/>
              </a:rPr>
              <a:t>You mean the one in the Pendleton plaid suit and the grey suede dune boots?</a:t>
            </a:r>
          </a:p>
          <a:p>
            <a:pPr eaLnBrk="1"/>
            <a:r>
              <a:rPr lang="en-US" altLang="en-US" dirty="0" smtClean="0">
                <a:latin typeface="Avenir Roman" pitchFamily="2" charset="0"/>
              </a:rPr>
              <a:t>Yes, that one. He’s a real dream.</a:t>
            </a:r>
          </a:p>
          <a:p>
            <a:pPr eaLnBrk="1"/>
            <a:r>
              <a:rPr lang="en-US" altLang="en-US" dirty="0" smtClean="0">
                <a:latin typeface="Avenir Roman" pitchFamily="2" charset="0"/>
              </a:rPr>
              <a:t>That’s our Princeton #467. Has a Ph.D. and AKC papers.</a:t>
            </a:r>
          </a:p>
          <a:p>
            <a:pPr eaLnBrk="1"/>
            <a:r>
              <a:rPr lang="en-US" altLang="en-US" dirty="0" smtClean="0">
                <a:latin typeface="Avenir Roman" pitchFamily="2" charset="0"/>
              </a:rPr>
              <a:t>AKC?</a:t>
            </a:r>
          </a:p>
          <a:p>
            <a:pPr eaLnBrk="1"/>
            <a:r>
              <a:rPr lang="en-US" altLang="en-US" dirty="0" smtClean="0">
                <a:latin typeface="Avenir Roman" pitchFamily="2" charset="0"/>
              </a:rPr>
              <a:t>American </a:t>
            </a:r>
            <a:r>
              <a:rPr lang="en-US" altLang="en-US" dirty="0" err="1" smtClean="0">
                <a:latin typeface="Avenir Roman" pitchFamily="2" charset="0"/>
              </a:rPr>
              <a:t>Koinonia</a:t>
            </a:r>
            <a:r>
              <a:rPr lang="en-US" altLang="en-US" dirty="0" smtClean="0">
                <a:latin typeface="Avenir Roman" pitchFamily="2" charset="0"/>
              </a:rPr>
              <a:t> Council. He sells for $36,000 plus house.</a:t>
            </a:r>
          </a:p>
          <a:p>
            <a:pPr eaLnBrk="1"/>
            <a:r>
              <a:rPr lang="en-US" altLang="en-US" dirty="0" smtClean="0">
                <a:latin typeface="Avenir Roman" pitchFamily="2" charset="0"/>
              </a:rPr>
              <a:t>Wow! That’s too rich for our blood…</a:t>
            </a:r>
          </a:p>
          <a:p>
            <a:pPr eaLnBrk="1"/>
            <a:r>
              <a:rPr lang="en-US" altLang="en-US" dirty="0" smtClean="0">
                <a:latin typeface="Avenir Roman" pitchFamily="2" charset="0"/>
              </a:rPr>
              <a:t>But he’s …an exceptional buy… He’s a little older than 30, but has excellent experience. Aggressive. Good heart. Has a backing of sermons, two of which have been printed in </a:t>
            </a:r>
            <a:r>
              <a:rPr lang="en-US" altLang="en-US" i="1" dirty="0" smtClean="0">
                <a:latin typeface="Avenir Roman" pitchFamily="2" charset="0"/>
              </a:rPr>
              <a:t>Christianity Today</a:t>
            </a:r>
            <a:r>
              <a:rPr lang="en-US" altLang="en-US" dirty="0" smtClean="0">
                <a:latin typeface="Avenir Roman" pitchFamily="2" charset="0"/>
              </a:rPr>
              <a:t>.</a:t>
            </a:r>
          </a:p>
          <a:p>
            <a:pPr eaLnBrk="1"/>
            <a:r>
              <a:rPr lang="en-US" altLang="en-US" dirty="0" smtClean="0">
                <a:latin typeface="Avenir Roman" pitchFamily="2" charset="0"/>
              </a:rPr>
              <a:t>He’s not too bad. Can you do something about his bald head? Mrs. Fulton especially insists that our minister have some hair.</a:t>
            </a:r>
          </a:p>
          <a:p>
            <a:pPr eaLnBrk="1"/>
            <a:r>
              <a:rPr lang="en-US" altLang="en-US" dirty="0" smtClean="0">
                <a:latin typeface="Avenir Roman" pitchFamily="2" charset="0"/>
              </a:rPr>
              <a:t>Madam, all our ministers come in a variety of hair styles.</a:t>
            </a:r>
          </a:p>
          <a:p>
            <a:pPr eaLnBrk="1"/>
            <a:r>
              <a:rPr lang="en-US" altLang="en-US" dirty="0" smtClean="0">
                <a:latin typeface="Avenir Roman" pitchFamily="2" charset="0"/>
              </a:rPr>
              <a:t>I’ll keep him in mind.</a:t>
            </a:r>
          </a:p>
          <a:p>
            <a:pPr eaLnBrk="1"/>
            <a:endParaRPr lang="en-US" altLang="en-US" dirty="0" smtClean="0">
              <a:latin typeface="Avenir Roman" pitchFamily="2" charset="0"/>
            </a:endParaRPr>
          </a:p>
        </p:txBody>
      </p:sp>
      <p:sp>
        <p:nvSpPr>
          <p:cNvPr id="40141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CEC9BED-2855-4D36-BC93-F7A95EDD1B42}" type="slidenum">
              <a:rPr lang="en-US" altLang="en-US">
                <a:solidFill>
                  <a:srgbClr val="EEECE1"/>
                </a:solidFill>
              </a:rPr>
              <a:pPr eaLnBrk="1"/>
              <a:t>12</a:t>
            </a:fld>
            <a:endParaRPr lang="en-US" altLang="en-US">
              <a:solidFill>
                <a:srgbClr val="EEECE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smtClean="0">
                <a:latin typeface="Avenir Roman" pitchFamily="2" charset="0"/>
              </a:rPr>
              <a:t>Now let me show you Olympia #222. Four years of varsity sports at Southern Cal. Plays football, basketball, volleyball, and ping-pong. Comes complete with sports equipment.</a:t>
            </a:r>
          </a:p>
          <a:p>
            <a:pPr eaLnBrk="1"/>
            <a:r>
              <a:rPr lang="en-US" altLang="en-US" dirty="0" smtClean="0">
                <a:latin typeface="Avenir Roman" pitchFamily="2" charset="0"/>
              </a:rPr>
              <a:t>What a physique! He must weigh 200 pounds!</a:t>
            </a:r>
          </a:p>
          <a:p>
            <a:pPr eaLnBrk="1"/>
            <a:r>
              <a:rPr lang="en-US" altLang="en-US" dirty="0" smtClean="0">
                <a:latin typeface="Avenir Roman" pitchFamily="2" charset="0"/>
              </a:rPr>
              <a:t>Yes, indeed. You get a lot for your money with this one. And think what he can do for your young people.</a:t>
            </a:r>
          </a:p>
          <a:p>
            <a:pPr eaLnBrk="1"/>
            <a:r>
              <a:rPr lang="en-US" altLang="en-US" dirty="0" smtClean="0">
                <a:latin typeface="Avenir Roman" pitchFamily="2" charset="0"/>
              </a:rPr>
              <a:t>Great! But how is he at preaching?</a:t>
            </a:r>
          </a:p>
          <a:p>
            <a:pPr eaLnBrk="1"/>
            <a:r>
              <a:rPr lang="en-US" altLang="en-US" dirty="0" smtClean="0">
                <a:latin typeface="Avenir Roman" pitchFamily="2" charset="0"/>
              </a:rPr>
              <a:t>I must admit he’s not St. Peter. But you can’t expect good sermons and a church-wide athletic program too!</a:t>
            </a:r>
          </a:p>
          <a:p>
            <a:pPr eaLnBrk="1"/>
            <a:r>
              <a:rPr lang="en-US" altLang="en-US" dirty="0" smtClean="0">
                <a:latin typeface="Avenir Roman" pitchFamily="2" charset="0"/>
              </a:rPr>
              <a:t>I suppose not. Still…</a:t>
            </a:r>
          </a:p>
          <a:p>
            <a:pPr eaLnBrk="1"/>
            <a:endParaRPr lang="en-US" altLang="en-US" dirty="0" smtClean="0">
              <a:latin typeface="Avenir Roman" pitchFamily="2" charset="0"/>
            </a:endParaRPr>
          </a:p>
        </p:txBody>
      </p:sp>
      <p:sp>
        <p:nvSpPr>
          <p:cNvPr id="4024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71FF85F9-B2A4-499B-AB5B-F4A7BC52BDD6}" type="slidenum">
              <a:rPr lang="en-US" altLang="en-US">
                <a:solidFill>
                  <a:srgbClr val="EEECE1"/>
                </a:solidFill>
              </a:rPr>
              <a:pPr eaLnBrk="1"/>
              <a:t>13</a:t>
            </a:fld>
            <a:endParaRPr lang="en-US" altLang="en-US">
              <a:solidFill>
                <a:srgbClr val="EEECE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smtClean="0">
                <a:latin typeface="Avenir Roman" pitchFamily="2" charset="0"/>
              </a:rPr>
              <a:t>Let me show you our IBM 400. Now here’s a preacher. All his sermons are superb—well-researched, copious anecdotes, and they always have three points. And—he comes with a full set of Calvin’s Commentaries at no extra charge! You get the whole package for $18,300.</a:t>
            </a:r>
          </a:p>
          <a:p>
            <a:pPr eaLnBrk="1"/>
            <a:r>
              <a:rPr lang="en-US" altLang="en-US" smtClean="0">
                <a:latin typeface="Avenir Roman" pitchFamily="2" charset="0"/>
              </a:rPr>
              <a:t>He’s wearing awfully thick glasses.</a:t>
            </a:r>
          </a:p>
          <a:p>
            <a:pPr eaLnBrk="1"/>
            <a:r>
              <a:rPr lang="en-US" altLang="en-US" smtClean="0">
                <a:latin typeface="Avenir Roman" pitchFamily="2" charset="0"/>
              </a:rPr>
              <a:t>For $220 more we put in contact lenses.</a:t>
            </a:r>
          </a:p>
          <a:p>
            <a:pPr eaLnBrk="1"/>
            <a:r>
              <a:rPr lang="en-US" altLang="en-US" smtClean="0">
                <a:latin typeface="Avenir Roman" pitchFamily="2" charset="0"/>
              </a:rPr>
              <a:t>I don’t know. He might study too much. We don’t want a man who’s in his office all the time.</a:t>
            </a:r>
          </a:p>
          <a:p>
            <a:pPr eaLnBrk="1"/>
            <a:r>
              <a:rPr lang="en-US" altLang="en-US" smtClean="0">
                <a:latin typeface="Avenir Roman" pitchFamily="2" charset="0"/>
              </a:rPr>
              <a:t>Of course… [But he] comes from a management background. Trained in business operations. Adept with committees. Gets his work done by 11:30 every morning.</a:t>
            </a:r>
          </a:p>
          <a:p>
            <a:pPr eaLnBrk="1"/>
            <a:r>
              <a:rPr lang="en-US" altLang="en-US" smtClean="0">
                <a:latin typeface="Avenir Roman" pitchFamily="2" charset="0"/>
              </a:rPr>
              <a:t>His tag says he’s an IBM 486sx.</a:t>
            </a:r>
          </a:p>
          <a:p>
            <a:pPr eaLnBrk="1"/>
            <a:r>
              <a:rPr lang="en-US" altLang="en-US" smtClean="0">
                <a:latin typeface="Avenir Roman" pitchFamily="2" charset="0"/>
              </a:rPr>
              <a:t>Madam, you have a discerning eye. Innovative Biblical Methods. This man will positively revitalize your church.</a:t>
            </a:r>
          </a:p>
          <a:p>
            <a:pPr eaLnBrk="1"/>
            <a:r>
              <a:rPr lang="en-US" altLang="en-US" smtClean="0">
                <a:latin typeface="Avenir Roman" pitchFamily="2" charset="0"/>
              </a:rPr>
              <a:t>I’m not sure our church wants to be revitalized. Haven’t you got something less revolutionary?</a:t>
            </a:r>
          </a:p>
          <a:p>
            <a:pPr eaLnBrk="1"/>
            <a:endParaRPr lang="en-US" altLang="en-US" smtClean="0">
              <a:latin typeface="Avenir Roman" pitchFamily="2" charset="0"/>
            </a:endParaRPr>
          </a:p>
        </p:txBody>
      </p:sp>
      <p:sp>
        <p:nvSpPr>
          <p:cNvPr id="4034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E000A926-CC2A-47AF-854C-A20C0FAAF11D}" type="slidenum">
              <a:rPr lang="en-US" altLang="en-US">
                <a:solidFill>
                  <a:srgbClr val="EEECE1"/>
                </a:solidFill>
              </a:rPr>
              <a:pPr eaLnBrk="1"/>
              <a:t>14</a:t>
            </a:fld>
            <a:endParaRPr lang="en-US" altLang="en-US">
              <a:solidFill>
                <a:srgbClr val="EEECE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smtClean="0">
                <a:latin typeface="Avenir Roman" pitchFamily="2" charset="0"/>
              </a:rPr>
              <a:t>Well, would you like someone of the social worker type? We have this Ghetto #130.</a:t>
            </a:r>
          </a:p>
          <a:p>
            <a:pPr eaLnBrk="1"/>
            <a:r>
              <a:rPr lang="en-US" altLang="en-US" smtClean="0">
                <a:latin typeface="Avenir Roman" pitchFamily="2" charset="0"/>
              </a:rPr>
              <a:t>The man with the beard. Good gracious, no. Mrs. Fulton would never go for that.</a:t>
            </a:r>
          </a:p>
          <a:p>
            <a:pPr eaLnBrk="1"/>
            <a:r>
              <a:rPr lang="en-US" altLang="en-US" smtClean="0">
                <a:latin typeface="Avenir Roman" pitchFamily="2" charset="0"/>
              </a:rPr>
              <a:t>How about our Empathy #41C? His forte is counseling. Very sympathetic. Patient. Good with people who have problems.</a:t>
            </a:r>
          </a:p>
          <a:p>
            <a:pPr eaLnBrk="1"/>
            <a:r>
              <a:rPr lang="en-US" altLang="en-US" smtClean="0">
                <a:latin typeface="Avenir Roman" pitchFamily="2" charset="0"/>
              </a:rPr>
              <a:t>Everyone in our church has problems. But he might not get out and visit new people. We really need a man who does a lot of visitation. You see, all our people are very busy and…</a:t>
            </a:r>
          </a:p>
          <a:p>
            <a:pPr eaLnBrk="1"/>
            <a:r>
              <a:rPr lang="en-US" altLang="en-US" smtClean="0">
                <a:latin typeface="Avenir Roman" pitchFamily="2" charset="0"/>
              </a:rPr>
              <a:t>Yes, yes. I understand. You want a minister who can do everything well.</a:t>
            </a:r>
          </a:p>
          <a:p>
            <a:pPr eaLnBrk="1"/>
            <a:r>
              <a:rPr lang="en-US" altLang="en-US" smtClean="0">
                <a:latin typeface="Avenir Roman" pitchFamily="2" charset="0"/>
              </a:rPr>
              <a:t>That’s it! Haven’t you got somebody like that?</a:t>
            </a:r>
          </a:p>
          <a:p>
            <a:pPr eaLnBrk="1"/>
            <a:endParaRPr lang="en-US" altLang="en-US" smtClean="0">
              <a:latin typeface="Avenir Roman" pitchFamily="2" charset="0"/>
            </a:endParaRPr>
          </a:p>
        </p:txBody>
      </p:sp>
      <p:sp>
        <p:nvSpPr>
          <p:cNvPr id="40448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73F14DA6-3513-4D1F-BED7-B6141259F8B2}" type="slidenum">
              <a:rPr lang="en-US" altLang="en-US">
                <a:solidFill>
                  <a:srgbClr val="EEECE1"/>
                </a:solidFill>
              </a:rPr>
              <a:pPr eaLnBrk="1"/>
              <a:t>15</a:t>
            </a:fld>
            <a:endParaRPr lang="en-US" altLang="en-US">
              <a:solidFill>
                <a:srgbClr val="EEECE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smtClean="0">
                <a:latin typeface="Avenir Roman" pitchFamily="2" charset="0"/>
              </a:rPr>
              <a:t>I’m thinking. In our back room we have a minister who was traded in last week. Excellent man, but he broke down after three years. If you don’t mind a used model, we can sell him at a reduced price.</a:t>
            </a:r>
          </a:p>
          <a:p>
            <a:pPr eaLnBrk="1"/>
            <a:r>
              <a:rPr lang="en-US" altLang="en-US" smtClean="0">
                <a:latin typeface="Avenir Roman" pitchFamily="2" charset="0"/>
              </a:rPr>
              <a:t>Well, we had hoped for someone brand-new. We just redecorated the sanctuary, and we wanted a new minister to go with it.</a:t>
            </a:r>
          </a:p>
          <a:p>
            <a:pPr eaLnBrk="1"/>
            <a:r>
              <a:rPr lang="en-US" altLang="en-US" smtClean="0">
                <a:latin typeface="Avenir Roman" pitchFamily="2" charset="0"/>
              </a:rPr>
              <a:t>Of course. But with a little exterior work, and a fresh suit, this man will look like he just came out of the box. No one will ever know. Let me bring him out and you can look him over.</a:t>
            </a:r>
          </a:p>
          <a:p>
            <a:pPr eaLnBrk="1"/>
            <a:r>
              <a:rPr lang="en-US" altLang="en-US" smtClean="0">
                <a:latin typeface="Avenir Roman" pitchFamily="2" charset="0"/>
              </a:rPr>
              <a:t>All right. Honestly, this minister shopping is exhausting. It’s so hard to get your money’s worth. Tell me, do you accept coupons, and do you double them? What about rebates?</a:t>
            </a:r>
          </a:p>
          <a:p>
            <a:pPr eaLnBrk="1"/>
            <a:r>
              <a:rPr lang="en-US" altLang="en-US" smtClean="0">
                <a:latin typeface="Avenir Roman" pitchFamily="2" charset="0"/>
              </a:rPr>
              <a:t>Uh, no. But if there’s any dissatisfaction after six months, we send a new congregation for the balance of the year. That usually takes care of most problems.</a:t>
            </a:r>
          </a:p>
          <a:p>
            <a:pPr eaLnBrk="1"/>
            <a:endParaRPr lang="en-US" altLang="en-US" smtClean="0">
              <a:latin typeface="Avenir Roman" pitchFamily="2" charset="0"/>
            </a:endParaRPr>
          </a:p>
          <a:p>
            <a:pPr eaLnBrk="1"/>
            <a:r>
              <a:rPr lang="en-US" altLang="en-US" smtClean="0">
                <a:latin typeface="Avenir Roman" pitchFamily="2" charset="0"/>
              </a:rPr>
              <a:t>©Jean Shaw. From the book, </a:t>
            </a:r>
            <a:r>
              <a:rPr lang="en-US" altLang="en-US" i="1" smtClean="0">
                <a:latin typeface="Avenir Roman" pitchFamily="2" charset="0"/>
              </a:rPr>
              <a:t>Please Don’t Stand up in My Canoe</a:t>
            </a:r>
            <a:r>
              <a:rPr lang="en-US" altLang="en-US" smtClean="0">
                <a:latin typeface="Avenir Roman" pitchFamily="2" charset="0"/>
              </a:rPr>
              <a:t>, Zondervan, 1976, Via </a:t>
            </a:r>
            <a:r>
              <a:rPr lang="en-US" altLang="en-US" i="1" smtClean="0">
                <a:latin typeface="Avenir Roman" pitchFamily="2" charset="0"/>
              </a:rPr>
              <a:t>Contact. </a:t>
            </a:r>
            <a:br>
              <a:rPr lang="en-US" altLang="en-US" i="1" smtClean="0">
                <a:latin typeface="Avenir Roman" pitchFamily="2" charset="0"/>
              </a:rPr>
            </a:br>
            <a:r>
              <a:rPr lang="en-US" altLang="en-US" smtClean="0">
                <a:latin typeface="Avenir Roman" pitchFamily="2" charset="0"/>
              </a:rPr>
              <a:t>Reprinted by permission at http://www.pulpithelps.com/www/docs/1095-7174</a:t>
            </a:r>
          </a:p>
        </p:txBody>
      </p:sp>
      <p:sp>
        <p:nvSpPr>
          <p:cNvPr id="40550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C010643-A217-4DF9-BB64-EE075254FAEE}" type="slidenum">
              <a:rPr lang="en-US" altLang="en-US">
                <a:solidFill>
                  <a:srgbClr val="EEECE1"/>
                </a:solidFill>
              </a:rPr>
              <a:pPr eaLnBrk="1"/>
              <a:t>16</a:t>
            </a:fld>
            <a:endParaRPr lang="en-US" altLang="en-US">
              <a:solidFill>
                <a:srgbClr val="EEECE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xfrm>
            <a:off x="3884613" y="8685213"/>
            <a:ext cx="2971800" cy="457200"/>
          </a:xfrm>
          <a:prstGeom prst="rect">
            <a:avLst/>
          </a:prstGeom>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31</a:t>
            </a:fld>
            <a:endParaRPr lang="en-US" sz="1200" smtClean="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32.xml"/><Relationship Id="rId4" Type="http://schemas.openxmlformats.org/officeDocument/2006/relationships/image" Target="../media/image14.pn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8"/>
          <p:cNvSpPr>
            <a:spLocks noGrp="1"/>
          </p:cNvSpPr>
          <p:nvPr>
            <p:ph type="sldNum" sz="quarter" idx="10"/>
          </p:nvPr>
        </p:nvSpPr>
        <p:spPr>
          <a:ln/>
        </p:spPr>
        <p:txBody>
          <a:bodyPr/>
          <a:lstStyle>
            <a:lvl1pPr>
              <a:defRPr/>
            </a:lvl1pPr>
          </a:lstStyle>
          <a:p>
            <a:fld id="{DCF02357-72C3-441A-B077-3918DBAB66F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03775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01D4444B-A3B2-451F-A722-AE695C4F509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505083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514597CA-64CA-4633-A322-D91B84C642F5}"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17473490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2BAA01E1-5BDE-45AC-8417-50B9611B812B}"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34498176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E25547A8-ACB3-4D82-9F63-21019E1529FB}"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1112345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1D64D0EA-6E46-46DD-B232-61147F9D2049}"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8257584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656438C5-2090-4E50-8860-9851D80A0A13}"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30239499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B4C39EAE-70D4-41AE-9BCC-C2D437BA82EC}"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6296202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AD84F841-FD41-4D62-B759-C0677A63BF3B}"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2877649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D6C04440-BC9C-45D2-9CC2-BD91CE1F5C65}"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24025853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2D886EDB-11F1-4BC1-B1BA-8F082A0180B4}"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8554373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F8B530F3-5172-4FC3-A27A-99AAD8FC4146}"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1204414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A59EEE08-73E0-4D71-94FF-656C242DFD9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943529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latin typeface="Arial" pitchFamily="34" charset="0"/>
                <a:sym typeface="Arial" pitchFamily="34" charset="0"/>
              </a:defRPr>
            </a:lvl1pPr>
          </a:lstStyle>
          <a:p>
            <a:fld id="{FDDE3577-F374-4EF3-876C-1FED06F3DA49}"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292536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b="1"/>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b="1"/>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b="1"/>
            </a:lvl1pPr>
          </a:lstStyle>
          <a:p>
            <a:fld id="{7180DCB0-FCC2-4089-9858-A61F593CF6EA}" type="slidenum">
              <a:rPr lang="en-US" altLang="en-US"/>
              <a:pPr/>
              <a:t>‹#›</a:t>
            </a:fld>
            <a:endParaRPr lang="en-US" altLang="en-US"/>
          </a:p>
        </p:txBody>
      </p:sp>
    </p:spTree>
    <p:extLst>
      <p:ext uri="{BB962C8B-B14F-4D97-AF65-F5344CB8AC3E}">
        <p14:creationId xmlns:p14="http://schemas.microsoft.com/office/powerpoint/2010/main" val="2943752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hangingPunct="0">
              <a:defRPr/>
            </a:lvl1pPr>
          </a:lstStyle>
          <a:p>
            <a:endParaRPr lang="en-US" altLang="en-US"/>
          </a:p>
        </p:txBody>
      </p:sp>
      <p:sp>
        <p:nvSpPr>
          <p:cNvPr id="69" name="Rectangle 69"/>
          <p:cNvSpPr>
            <a:spLocks noGrp="1" noChangeArrowheads="1"/>
          </p:cNvSpPr>
          <p:nvPr>
            <p:ph type="ftr" sz="quarter" idx="11"/>
          </p:nvPr>
        </p:nvSpPr>
        <p:spPr/>
        <p:txBody>
          <a:bodyPr/>
          <a:lstStyle>
            <a:lvl1pPr hangingPunct="0">
              <a:defRPr/>
            </a:lvl1pPr>
          </a:lstStyle>
          <a:p>
            <a:endParaRPr lang="en-US" altLang="en-US"/>
          </a:p>
        </p:txBody>
      </p:sp>
      <p:sp>
        <p:nvSpPr>
          <p:cNvPr id="70" name="Rectangle 70"/>
          <p:cNvSpPr>
            <a:spLocks noGrp="1" noChangeArrowheads="1"/>
          </p:cNvSpPr>
          <p:nvPr>
            <p:ph type="sldNum" sz="quarter" idx="12"/>
          </p:nvPr>
        </p:nvSpPr>
        <p:spPr/>
        <p:txBody>
          <a:bodyPr/>
          <a:lstStyle>
            <a:lvl1pPr hangingPunct="0">
              <a:defRPr/>
            </a:lvl1pPr>
          </a:lstStyle>
          <a:p>
            <a:fld id="{8C5B8D73-67F4-4567-92BE-1270747EEC0C}" type="slidenum">
              <a:rPr lang="en-US" altLang="en-US"/>
              <a:pPr/>
              <a:t>‹#›</a:t>
            </a:fld>
            <a:endParaRPr lang="en-US" altLang="en-US"/>
          </a:p>
        </p:txBody>
      </p:sp>
    </p:spTree>
    <p:extLst>
      <p:ext uri="{BB962C8B-B14F-4D97-AF65-F5344CB8AC3E}">
        <p14:creationId xmlns:p14="http://schemas.microsoft.com/office/powerpoint/2010/main" val="1944958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F9A82752-16EB-4498-8CE3-D1E635C1F91A}" type="slidenum">
              <a:rPr lang="en-US" altLang="en-US"/>
              <a:pPr/>
              <a:t>‹#›</a:t>
            </a:fld>
            <a:endParaRPr lang="en-US" altLang="en-US"/>
          </a:p>
        </p:txBody>
      </p:sp>
    </p:spTree>
    <p:extLst>
      <p:ext uri="{BB962C8B-B14F-4D97-AF65-F5344CB8AC3E}">
        <p14:creationId xmlns:p14="http://schemas.microsoft.com/office/powerpoint/2010/main" val="40796805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ADEEDEA3-8186-4AD6-8DED-27920D2245A2}" type="slidenum">
              <a:rPr lang="en-US" altLang="en-US"/>
              <a:pPr/>
              <a:t>‹#›</a:t>
            </a:fld>
            <a:endParaRPr lang="en-US" altLang="en-US"/>
          </a:p>
        </p:txBody>
      </p:sp>
    </p:spTree>
    <p:extLst>
      <p:ext uri="{BB962C8B-B14F-4D97-AF65-F5344CB8AC3E}">
        <p14:creationId xmlns:p14="http://schemas.microsoft.com/office/powerpoint/2010/main" val="22686634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980235DC-5F87-4E4B-A442-580271301F49}" type="slidenum">
              <a:rPr lang="en-US" altLang="en-US"/>
              <a:pPr/>
              <a:t>‹#›</a:t>
            </a:fld>
            <a:endParaRPr lang="en-US" altLang="en-US"/>
          </a:p>
        </p:txBody>
      </p:sp>
    </p:spTree>
    <p:extLst>
      <p:ext uri="{BB962C8B-B14F-4D97-AF65-F5344CB8AC3E}">
        <p14:creationId xmlns:p14="http://schemas.microsoft.com/office/powerpoint/2010/main" val="26681886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p:txBody>
          <a:bodyPr/>
          <a:lstStyle>
            <a:lvl1pPr hangingPunct="0">
              <a:defRPr/>
            </a:lvl1pPr>
          </a:lstStyle>
          <a:p>
            <a:endParaRPr lang="en-US" altLang="en-US"/>
          </a:p>
        </p:txBody>
      </p:sp>
      <p:sp>
        <p:nvSpPr>
          <p:cNvPr id="8" name="Rectangle 68"/>
          <p:cNvSpPr>
            <a:spLocks noGrp="1" noChangeArrowheads="1"/>
          </p:cNvSpPr>
          <p:nvPr>
            <p:ph type="ftr" sz="quarter" idx="11"/>
          </p:nvPr>
        </p:nvSpPr>
        <p:spPr/>
        <p:txBody>
          <a:bodyPr/>
          <a:lstStyle>
            <a:lvl1pPr hangingPunct="0">
              <a:defRPr/>
            </a:lvl1pPr>
          </a:lstStyle>
          <a:p>
            <a:endParaRPr lang="en-US" altLang="en-US"/>
          </a:p>
        </p:txBody>
      </p:sp>
      <p:sp>
        <p:nvSpPr>
          <p:cNvPr id="9" name="Rectangle 69"/>
          <p:cNvSpPr>
            <a:spLocks noGrp="1" noChangeArrowheads="1"/>
          </p:cNvSpPr>
          <p:nvPr>
            <p:ph type="sldNum" sz="quarter" idx="12"/>
          </p:nvPr>
        </p:nvSpPr>
        <p:spPr/>
        <p:txBody>
          <a:bodyPr/>
          <a:lstStyle>
            <a:lvl1pPr hangingPunct="0">
              <a:defRPr/>
            </a:lvl1pPr>
          </a:lstStyle>
          <a:p>
            <a:fld id="{9D807659-A498-49D5-9AB6-2F3B578FD343}" type="slidenum">
              <a:rPr lang="en-US" altLang="en-US"/>
              <a:pPr/>
              <a:t>‹#›</a:t>
            </a:fld>
            <a:endParaRPr lang="en-US" altLang="en-US"/>
          </a:p>
        </p:txBody>
      </p:sp>
    </p:spTree>
    <p:extLst>
      <p:ext uri="{BB962C8B-B14F-4D97-AF65-F5344CB8AC3E}">
        <p14:creationId xmlns:p14="http://schemas.microsoft.com/office/powerpoint/2010/main" val="15758095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p:txBody>
          <a:bodyPr/>
          <a:lstStyle>
            <a:lvl1pPr hangingPunct="0">
              <a:defRPr/>
            </a:lvl1pPr>
          </a:lstStyle>
          <a:p>
            <a:endParaRPr lang="en-US" altLang="en-US"/>
          </a:p>
        </p:txBody>
      </p:sp>
      <p:sp>
        <p:nvSpPr>
          <p:cNvPr id="4" name="Rectangle 68"/>
          <p:cNvSpPr>
            <a:spLocks noGrp="1" noChangeArrowheads="1"/>
          </p:cNvSpPr>
          <p:nvPr>
            <p:ph type="ftr" sz="quarter" idx="11"/>
          </p:nvPr>
        </p:nvSpPr>
        <p:spPr/>
        <p:txBody>
          <a:bodyPr/>
          <a:lstStyle>
            <a:lvl1pPr hangingPunct="0">
              <a:defRPr/>
            </a:lvl1pPr>
          </a:lstStyle>
          <a:p>
            <a:endParaRPr lang="en-US" altLang="en-US"/>
          </a:p>
        </p:txBody>
      </p:sp>
      <p:sp>
        <p:nvSpPr>
          <p:cNvPr id="5" name="Rectangle 69"/>
          <p:cNvSpPr>
            <a:spLocks noGrp="1" noChangeArrowheads="1"/>
          </p:cNvSpPr>
          <p:nvPr>
            <p:ph type="sldNum" sz="quarter" idx="12"/>
          </p:nvPr>
        </p:nvSpPr>
        <p:spPr/>
        <p:txBody>
          <a:bodyPr/>
          <a:lstStyle>
            <a:lvl1pPr hangingPunct="0">
              <a:defRPr/>
            </a:lvl1pPr>
          </a:lstStyle>
          <a:p>
            <a:fld id="{0DB3AAF5-A711-448B-998A-A73742302F20}" type="slidenum">
              <a:rPr lang="en-US" altLang="en-US"/>
              <a:pPr/>
              <a:t>‹#›</a:t>
            </a:fld>
            <a:endParaRPr lang="en-US" altLang="en-US"/>
          </a:p>
        </p:txBody>
      </p:sp>
    </p:spTree>
    <p:extLst>
      <p:ext uri="{BB962C8B-B14F-4D97-AF65-F5344CB8AC3E}">
        <p14:creationId xmlns:p14="http://schemas.microsoft.com/office/powerpoint/2010/main" val="10093398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hangingPunct="0">
              <a:defRPr/>
            </a:lvl1pPr>
          </a:lstStyle>
          <a:p>
            <a:endParaRPr lang="en-US" altLang="en-US"/>
          </a:p>
        </p:txBody>
      </p:sp>
      <p:sp>
        <p:nvSpPr>
          <p:cNvPr id="3" name="Rectangle 68"/>
          <p:cNvSpPr>
            <a:spLocks noGrp="1" noChangeArrowheads="1"/>
          </p:cNvSpPr>
          <p:nvPr>
            <p:ph type="ftr" sz="quarter" idx="11"/>
          </p:nvPr>
        </p:nvSpPr>
        <p:spPr/>
        <p:txBody>
          <a:bodyPr/>
          <a:lstStyle>
            <a:lvl1pPr hangingPunct="0">
              <a:defRPr/>
            </a:lvl1pPr>
          </a:lstStyle>
          <a:p>
            <a:endParaRPr lang="en-US" altLang="en-US"/>
          </a:p>
        </p:txBody>
      </p:sp>
      <p:sp>
        <p:nvSpPr>
          <p:cNvPr id="4" name="Rectangle 69"/>
          <p:cNvSpPr>
            <a:spLocks noGrp="1" noChangeArrowheads="1"/>
          </p:cNvSpPr>
          <p:nvPr>
            <p:ph type="sldNum" sz="quarter" idx="12"/>
          </p:nvPr>
        </p:nvSpPr>
        <p:spPr/>
        <p:txBody>
          <a:bodyPr/>
          <a:lstStyle>
            <a:lvl1pPr hangingPunct="0">
              <a:defRPr/>
            </a:lvl1pPr>
          </a:lstStyle>
          <a:p>
            <a:fld id="{714E7D68-4428-4D81-80B1-A5B8E1FCD999}" type="slidenum">
              <a:rPr lang="en-US" altLang="en-US"/>
              <a:pPr/>
              <a:t>‹#›</a:t>
            </a:fld>
            <a:endParaRPr lang="en-US" altLang="en-US"/>
          </a:p>
        </p:txBody>
      </p:sp>
    </p:spTree>
    <p:extLst>
      <p:ext uri="{BB962C8B-B14F-4D97-AF65-F5344CB8AC3E}">
        <p14:creationId xmlns:p14="http://schemas.microsoft.com/office/powerpoint/2010/main" val="2454183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0FED0FE2-BDF4-4596-B466-DE68858C816A}" type="slidenum">
              <a:rPr lang="en-US" altLang="en-US"/>
              <a:pPr/>
              <a:t>‹#›</a:t>
            </a:fld>
            <a:endParaRPr lang="en-US" altLang="en-US"/>
          </a:p>
        </p:txBody>
      </p:sp>
    </p:spTree>
    <p:extLst>
      <p:ext uri="{BB962C8B-B14F-4D97-AF65-F5344CB8AC3E}">
        <p14:creationId xmlns:p14="http://schemas.microsoft.com/office/powerpoint/2010/main" val="2214569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1"/>
          <p:cNvSpPr>
            <a:spLocks noGrp="1"/>
          </p:cNvSpPr>
          <p:nvPr>
            <p:ph type="sldNum" sz="quarter" idx="10"/>
          </p:nvPr>
        </p:nvSpPr>
        <p:spPr>
          <a:ln/>
        </p:spPr>
        <p:txBody>
          <a:bodyPr/>
          <a:lstStyle>
            <a:lvl1pPr>
              <a:defRPr/>
            </a:lvl1pPr>
          </a:lstStyle>
          <a:p>
            <a:fld id="{4D23D170-981F-485A-974D-AD8A581CBBE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7544594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BC98495D-CBD6-41F7-8D8A-6CEC37657EC8}" type="slidenum">
              <a:rPr lang="en-US" altLang="en-US"/>
              <a:pPr/>
              <a:t>‹#›</a:t>
            </a:fld>
            <a:endParaRPr lang="en-US" altLang="en-US"/>
          </a:p>
        </p:txBody>
      </p:sp>
    </p:spTree>
    <p:extLst>
      <p:ext uri="{BB962C8B-B14F-4D97-AF65-F5344CB8AC3E}">
        <p14:creationId xmlns:p14="http://schemas.microsoft.com/office/powerpoint/2010/main" val="34041422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B830D795-0478-4D42-B0F2-EF8DEEC3E47B}" type="slidenum">
              <a:rPr lang="en-US" altLang="en-US"/>
              <a:pPr/>
              <a:t>‹#›</a:t>
            </a:fld>
            <a:endParaRPr lang="en-US" altLang="en-US"/>
          </a:p>
        </p:txBody>
      </p:sp>
    </p:spTree>
    <p:extLst>
      <p:ext uri="{BB962C8B-B14F-4D97-AF65-F5344CB8AC3E}">
        <p14:creationId xmlns:p14="http://schemas.microsoft.com/office/powerpoint/2010/main" val="5385403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A6296ECE-DB12-4BE8-B2FA-277594CA5F23}" type="slidenum">
              <a:rPr lang="en-US" altLang="en-US"/>
              <a:pPr/>
              <a:t>‹#›</a:t>
            </a:fld>
            <a:endParaRPr lang="en-US" altLang="en-US"/>
          </a:p>
        </p:txBody>
      </p:sp>
    </p:spTree>
    <p:extLst>
      <p:ext uri="{BB962C8B-B14F-4D97-AF65-F5344CB8AC3E}">
        <p14:creationId xmlns:p14="http://schemas.microsoft.com/office/powerpoint/2010/main" val="437082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hangingPunct="0">
              <a:defRPr/>
            </a:lvl1pPr>
          </a:lstStyle>
          <a:p>
            <a:endParaRPr lang="en-US" altLang="en-US"/>
          </a:p>
        </p:txBody>
      </p:sp>
      <p:sp>
        <p:nvSpPr>
          <p:cNvPr id="69" name="Rectangle 69"/>
          <p:cNvSpPr>
            <a:spLocks noGrp="1" noChangeArrowheads="1"/>
          </p:cNvSpPr>
          <p:nvPr>
            <p:ph type="ftr" sz="quarter" idx="11"/>
          </p:nvPr>
        </p:nvSpPr>
        <p:spPr/>
        <p:txBody>
          <a:bodyPr/>
          <a:lstStyle>
            <a:lvl1pPr hangingPunct="0">
              <a:defRPr/>
            </a:lvl1pPr>
          </a:lstStyle>
          <a:p>
            <a:endParaRPr lang="en-US" altLang="en-US"/>
          </a:p>
        </p:txBody>
      </p:sp>
      <p:sp>
        <p:nvSpPr>
          <p:cNvPr id="70" name="Rectangle 70"/>
          <p:cNvSpPr>
            <a:spLocks noGrp="1" noChangeArrowheads="1"/>
          </p:cNvSpPr>
          <p:nvPr>
            <p:ph type="sldNum" sz="quarter" idx="12"/>
          </p:nvPr>
        </p:nvSpPr>
        <p:spPr/>
        <p:txBody>
          <a:bodyPr/>
          <a:lstStyle>
            <a:lvl1pPr hangingPunct="0">
              <a:defRPr/>
            </a:lvl1pPr>
          </a:lstStyle>
          <a:p>
            <a:fld id="{1CFB33B3-0C75-4317-AEC3-210159F74C58}" type="slidenum">
              <a:rPr lang="en-US" altLang="en-US"/>
              <a:pPr/>
              <a:t>‹#›</a:t>
            </a:fld>
            <a:endParaRPr lang="en-US" altLang="en-US"/>
          </a:p>
        </p:txBody>
      </p:sp>
    </p:spTree>
    <p:extLst>
      <p:ext uri="{BB962C8B-B14F-4D97-AF65-F5344CB8AC3E}">
        <p14:creationId xmlns:p14="http://schemas.microsoft.com/office/powerpoint/2010/main" val="10351573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B7BAD640-8DA7-4022-B458-E7E7138D9671}" type="slidenum">
              <a:rPr lang="en-US" altLang="en-US"/>
              <a:pPr/>
              <a:t>‹#›</a:t>
            </a:fld>
            <a:endParaRPr lang="en-US" altLang="en-US"/>
          </a:p>
        </p:txBody>
      </p:sp>
    </p:spTree>
    <p:extLst>
      <p:ext uri="{BB962C8B-B14F-4D97-AF65-F5344CB8AC3E}">
        <p14:creationId xmlns:p14="http://schemas.microsoft.com/office/powerpoint/2010/main" val="1480785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14AAF6C1-4D12-458D-8E12-01A1CA71EF83}" type="slidenum">
              <a:rPr lang="en-US" altLang="en-US"/>
              <a:pPr/>
              <a:t>‹#›</a:t>
            </a:fld>
            <a:endParaRPr lang="en-US" altLang="en-US"/>
          </a:p>
        </p:txBody>
      </p:sp>
    </p:spTree>
    <p:extLst>
      <p:ext uri="{BB962C8B-B14F-4D97-AF65-F5344CB8AC3E}">
        <p14:creationId xmlns:p14="http://schemas.microsoft.com/office/powerpoint/2010/main" val="42192586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5C540D87-2563-4028-9D8B-27A3E8AB6C81}" type="slidenum">
              <a:rPr lang="en-US" altLang="en-US"/>
              <a:pPr/>
              <a:t>‹#›</a:t>
            </a:fld>
            <a:endParaRPr lang="en-US" altLang="en-US"/>
          </a:p>
        </p:txBody>
      </p:sp>
    </p:spTree>
    <p:extLst>
      <p:ext uri="{BB962C8B-B14F-4D97-AF65-F5344CB8AC3E}">
        <p14:creationId xmlns:p14="http://schemas.microsoft.com/office/powerpoint/2010/main" val="32066852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p:txBody>
          <a:bodyPr/>
          <a:lstStyle>
            <a:lvl1pPr hangingPunct="0">
              <a:defRPr/>
            </a:lvl1pPr>
          </a:lstStyle>
          <a:p>
            <a:endParaRPr lang="en-US" altLang="en-US"/>
          </a:p>
        </p:txBody>
      </p:sp>
      <p:sp>
        <p:nvSpPr>
          <p:cNvPr id="8" name="Rectangle 68"/>
          <p:cNvSpPr>
            <a:spLocks noGrp="1" noChangeArrowheads="1"/>
          </p:cNvSpPr>
          <p:nvPr>
            <p:ph type="ftr" sz="quarter" idx="11"/>
          </p:nvPr>
        </p:nvSpPr>
        <p:spPr/>
        <p:txBody>
          <a:bodyPr/>
          <a:lstStyle>
            <a:lvl1pPr hangingPunct="0">
              <a:defRPr/>
            </a:lvl1pPr>
          </a:lstStyle>
          <a:p>
            <a:endParaRPr lang="en-US" altLang="en-US"/>
          </a:p>
        </p:txBody>
      </p:sp>
      <p:sp>
        <p:nvSpPr>
          <p:cNvPr id="9" name="Rectangle 69"/>
          <p:cNvSpPr>
            <a:spLocks noGrp="1" noChangeArrowheads="1"/>
          </p:cNvSpPr>
          <p:nvPr>
            <p:ph type="sldNum" sz="quarter" idx="12"/>
          </p:nvPr>
        </p:nvSpPr>
        <p:spPr/>
        <p:txBody>
          <a:bodyPr/>
          <a:lstStyle>
            <a:lvl1pPr hangingPunct="0">
              <a:defRPr/>
            </a:lvl1pPr>
          </a:lstStyle>
          <a:p>
            <a:fld id="{74BAA54D-D900-4D02-8989-32B8A6D11B89}" type="slidenum">
              <a:rPr lang="en-US" altLang="en-US"/>
              <a:pPr/>
              <a:t>‹#›</a:t>
            </a:fld>
            <a:endParaRPr lang="en-US" altLang="en-US"/>
          </a:p>
        </p:txBody>
      </p:sp>
    </p:spTree>
    <p:extLst>
      <p:ext uri="{BB962C8B-B14F-4D97-AF65-F5344CB8AC3E}">
        <p14:creationId xmlns:p14="http://schemas.microsoft.com/office/powerpoint/2010/main" val="34694718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p:txBody>
          <a:bodyPr/>
          <a:lstStyle>
            <a:lvl1pPr hangingPunct="0">
              <a:defRPr/>
            </a:lvl1pPr>
          </a:lstStyle>
          <a:p>
            <a:endParaRPr lang="en-US" altLang="en-US"/>
          </a:p>
        </p:txBody>
      </p:sp>
      <p:sp>
        <p:nvSpPr>
          <p:cNvPr id="4" name="Rectangle 68"/>
          <p:cNvSpPr>
            <a:spLocks noGrp="1" noChangeArrowheads="1"/>
          </p:cNvSpPr>
          <p:nvPr>
            <p:ph type="ftr" sz="quarter" idx="11"/>
          </p:nvPr>
        </p:nvSpPr>
        <p:spPr/>
        <p:txBody>
          <a:bodyPr/>
          <a:lstStyle>
            <a:lvl1pPr hangingPunct="0">
              <a:defRPr/>
            </a:lvl1pPr>
          </a:lstStyle>
          <a:p>
            <a:endParaRPr lang="en-US" altLang="en-US"/>
          </a:p>
        </p:txBody>
      </p:sp>
      <p:sp>
        <p:nvSpPr>
          <p:cNvPr id="5" name="Rectangle 69"/>
          <p:cNvSpPr>
            <a:spLocks noGrp="1" noChangeArrowheads="1"/>
          </p:cNvSpPr>
          <p:nvPr>
            <p:ph type="sldNum" sz="quarter" idx="12"/>
          </p:nvPr>
        </p:nvSpPr>
        <p:spPr/>
        <p:txBody>
          <a:bodyPr/>
          <a:lstStyle>
            <a:lvl1pPr hangingPunct="0">
              <a:defRPr/>
            </a:lvl1pPr>
          </a:lstStyle>
          <a:p>
            <a:fld id="{B968B456-E8C3-434D-81D0-B0679554E3D2}" type="slidenum">
              <a:rPr lang="en-US" altLang="en-US"/>
              <a:pPr/>
              <a:t>‹#›</a:t>
            </a:fld>
            <a:endParaRPr lang="en-US" altLang="en-US"/>
          </a:p>
        </p:txBody>
      </p:sp>
    </p:spTree>
    <p:extLst>
      <p:ext uri="{BB962C8B-B14F-4D97-AF65-F5344CB8AC3E}">
        <p14:creationId xmlns:p14="http://schemas.microsoft.com/office/powerpoint/2010/main" val="1450817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hangingPunct="0">
              <a:defRPr/>
            </a:lvl1pPr>
          </a:lstStyle>
          <a:p>
            <a:endParaRPr lang="en-US" altLang="en-US"/>
          </a:p>
        </p:txBody>
      </p:sp>
      <p:sp>
        <p:nvSpPr>
          <p:cNvPr id="3" name="Rectangle 68"/>
          <p:cNvSpPr>
            <a:spLocks noGrp="1" noChangeArrowheads="1"/>
          </p:cNvSpPr>
          <p:nvPr>
            <p:ph type="ftr" sz="quarter" idx="11"/>
          </p:nvPr>
        </p:nvSpPr>
        <p:spPr/>
        <p:txBody>
          <a:bodyPr/>
          <a:lstStyle>
            <a:lvl1pPr hangingPunct="0">
              <a:defRPr/>
            </a:lvl1pPr>
          </a:lstStyle>
          <a:p>
            <a:endParaRPr lang="en-US" altLang="en-US"/>
          </a:p>
        </p:txBody>
      </p:sp>
      <p:sp>
        <p:nvSpPr>
          <p:cNvPr id="4" name="Rectangle 69"/>
          <p:cNvSpPr>
            <a:spLocks noGrp="1" noChangeArrowheads="1"/>
          </p:cNvSpPr>
          <p:nvPr>
            <p:ph type="sldNum" sz="quarter" idx="12"/>
          </p:nvPr>
        </p:nvSpPr>
        <p:spPr/>
        <p:txBody>
          <a:bodyPr/>
          <a:lstStyle>
            <a:lvl1pPr hangingPunct="0">
              <a:defRPr/>
            </a:lvl1pPr>
          </a:lstStyle>
          <a:p>
            <a:fld id="{7EAE8DB3-D26A-4962-96AF-71777DF1B1CA}" type="slidenum">
              <a:rPr lang="en-US" altLang="en-US"/>
              <a:pPr/>
              <a:t>‹#›</a:t>
            </a:fld>
            <a:endParaRPr lang="en-US" altLang="en-US"/>
          </a:p>
        </p:txBody>
      </p:sp>
    </p:spTree>
    <p:extLst>
      <p:ext uri="{BB962C8B-B14F-4D97-AF65-F5344CB8AC3E}">
        <p14:creationId xmlns:p14="http://schemas.microsoft.com/office/powerpoint/2010/main" val="863015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p:cNvSpPr>
          <p:nvPr>
            <p:ph type="sldNum" sz="quarter" idx="10"/>
          </p:nvPr>
        </p:nvSpPr>
        <p:spPr>
          <a:ln/>
        </p:spPr>
        <p:txBody>
          <a:bodyPr/>
          <a:lstStyle>
            <a:lvl1pPr>
              <a:defRPr/>
            </a:lvl1pPr>
          </a:lstStyle>
          <a:p>
            <a:fld id="{A6BC4652-4FAB-42DB-BB49-EF8A817473F0}"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869054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7A6CC4F1-27EE-4783-A2BC-034A7C07653C}" type="slidenum">
              <a:rPr lang="en-US" altLang="en-US"/>
              <a:pPr/>
              <a:t>‹#›</a:t>
            </a:fld>
            <a:endParaRPr lang="en-US" altLang="en-US"/>
          </a:p>
        </p:txBody>
      </p:sp>
    </p:spTree>
    <p:extLst>
      <p:ext uri="{BB962C8B-B14F-4D97-AF65-F5344CB8AC3E}">
        <p14:creationId xmlns:p14="http://schemas.microsoft.com/office/powerpoint/2010/main" val="10252272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F7DA0BC5-00CB-4B5C-B58A-9EF903E75BF6}" type="slidenum">
              <a:rPr lang="en-US" altLang="en-US"/>
              <a:pPr/>
              <a:t>‹#›</a:t>
            </a:fld>
            <a:endParaRPr lang="en-US" altLang="en-US"/>
          </a:p>
        </p:txBody>
      </p:sp>
    </p:spTree>
    <p:extLst>
      <p:ext uri="{BB962C8B-B14F-4D97-AF65-F5344CB8AC3E}">
        <p14:creationId xmlns:p14="http://schemas.microsoft.com/office/powerpoint/2010/main" val="36378854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75CC41B9-6DE0-4727-84F6-5CBF22AC6F02}" type="slidenum">
              <a:rPr lang="en-US" altLang="en-US"/>
              <a:pPr/>
              <a:t>‹#›</a:t>
            </a:fld>
            <a:endParaRPr lang="en-US" altLang="en-US"/>
          </a:p>
        </p:txBody>
      </p:sp>
    </p:spTree>
    <p:extLst>
      <p:ext uri="{BB962C8B-B14F-4D97-AF65-F5344CB8AC3E}">
        <p14:creationId xmlns:p14="http://schemas.microsoft.com/office/powerpoint/2010/main" val="2636288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E36E466E-9FFD-4AF6-933C-5962352D3778}" type="slidenum">
              <a:rPr lang="en-US" altLang="en-US"/>
              <a:pPr/>
              <a:t>‹#›</a:t>
            </a:fld>
            <a:endParaRPr lang="en-US" altLang="en-US"/>
          </a:p>
        </p:txBody>
      </p:sp>
    </p:spTree>
    <p:extLst>
      <p:ext uri="{BB962C8B-B14F-4D97-AF65-F5344CB8AC3E}">
        <p14:creationId xmlns:p14="http://schemas.microsoft.com/office/powerpoint/2010/main" val="40874165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C67364B2-46EB-4F7C-8A06-379944721B1A}" type="slidenum">
              <a:rPr lang="en-GB" altLang="en-US"/>
              <a:pPr/>
              <a:t>‹#›</a:t>
            </a:fld>
            <a:endParaRPr lang="en-GB" altLang="en-US"/>
          </a:p>
        </p:txBody>
      </p:sp>
    </p:spTree>
    <p:extLst>
      <p:ext uri="{BB962C8B-B14F-4D97-AF65-F5344CB8AC3E}">
        <p14:creationId xmlns:p14="http://schemas.microsoft.com/office/powerpoint/2010/main" val="1781253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BF6C7174-2B2B-4D29-A29A-E6B839CFB064}" type="slidenum">
              <a:rPr lang="en-GB" altLang="en-US"/>
              <a:pPr/>
              <a:t>‹#›</a:t>
            </a:fld>
            <a:endParaRPr lang="en-GB" altLang="en-US"/>
          </a:p>
        </p:txBody>
      </p:sp>
    </p:spTree>
    <p:extLst>
      <p:ext uri="{BB962C8B-B14F-4D97-AF65-F5344CB8AC3E}">
        <p14:creationId xmlns:p14="http://schemas.microsoft.com/office/powerpoint/2010/main" val="42365063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4E98F09A-AF6A-46D0-A1C6-4B4C39F5D3A9}" type="slidenum">
              <a:rPr lang="en-GB" altLang="en-US"/>
              <a:pPr/>
              <a:t>‹#›</a:t>
            </a:fld>
            <a:endParaRPr lang="en-GB" altLang="en-US"/>
          </a:p>
        </p:txBody>
      </p:sp>
    </p:spTree>
    <p:extLst>
      <p:ext uri="{BB962C8B-B14F-4D97-AF65-F5344CB8AC3E}">
        <p14:creationId xmlns:p14="http://schemas.microsoft.com/office/powerpoint/2010/main" val="37495613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59088B6A-4105-4A5E-971C-0CF91423C7CE}" type="slidenum">
              <a:rPr lang="en-GB" altLang="en-US"/>
              <a:pPr/>
              <a:t>‹#›</a:t>
            </a:fld>
            <a:endParaRPr lang="en-GB" altLang="en-US"/>
          </a:p>
        </p:txBody>
      </p:sp>
    </p:spTree>
    <p:extLst>
      <p:ext uri="{BB962C8B-B14F-4D97-AF65-F5344CB8AC3E}">
        <p14:creationId xmlns:p14="http://schemas.microsoft.com/office/powerpoint/2010/main" val="18013107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8"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9" name="Rectangle 6"/>
          <p:cNvSpPr>
            <a:spLocks noGrp="1" noChangeArrowheads="1"/>
          </p:cNvSpPr>
          <p:nvPr>
            <p:ph type="sldNum" sz="quarter" idx="12"/>
          </p:nvPr>
        </p:nvSpPr>
        <p:spPr/>
        <p:txBody>
          <a:bodyPr/>
          <a:lstStyle>
            <a:lvl1pPr hangingPunct="0">
              <a:defRPr b="1">
                <a:latin typeface="Engravers MT" pitchFamily="18" charset="0"/>
              </a:defRPr>
            </a:lvl1pPr>
          </a:lstStyle>
          <a:p>
            <a:fld id="{D65B2F9A-D6A3-4D31-816A-6FCD868D2453}" type="slidenum">
              <a:rPr lang="en-GB" altLang="en-US"/>
              <a:pPr/>
              <a:t>‹#›</a:t>
            </a:fld>
            <a:endParaRPr lang="en-GB" altLang="en-US"/>
          </a:p>
        </p:txBody>
      </p:sp>
    </p:spTree>
    <p:extLst>
      <p:ext uri="{BB962C8B-B14F-4D97-AF65-F5344CB8AC3E}">
        <p14:creationId xmlns:p14="http://schemas.microsoft.com/office/powerpoint/2010/main" val="3109467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4"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5" name="Rectangle 6"/>
          <p:cNvSpPr>
            <a:spLocks noGrp="1" noChangeArrowheads="1"/>
          </p:cNvSpPr>
          <p:nvPr>
            <p:ph type="sldNum" sz="quarter" idx="12"/>
          </p:nvPr>
        </p:nvSpPr>
        <p:spPr/>
        <p:txBody>
          <a:bodyPr/>
          <a:lstStyle>
            <a:lvl1pPr hangingPunct="0">
              <a:defRPr b="1">
                <a:latin typeface="Engravers MT" pitchFamily="18" charset="0"/>
              </a:defRPr>
            </a:lvl1pPr>
          </a:lstStyle>
          <a:p>
            <a:fld id="{A5F21F49-7586-4127-B722-10424B8D3521}" type="slidenum">
              <a:rPr lang="en-GB" altLang="en-US"/>
              <a:pPr/>
              <a:t>‹#›</a:t>
            </a:fld>
            <a:endParaRPr lang="en-GB" altLang="en-US"/>
          </a:p>
        </p:txBody>
      </p:sp>
    </p:spTree>
    <p:extLst>
      <p:ext uri="{BB962C8B-B14F-4D97-AF65-F5344CB8AC3E}">
        <p14:creationId xmlns:p14="http://schemas.microsoft.com/office/powerpoint/2010/main" val="1916234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
          <p:cNvSpPr>
            <a:spLocks noGrp="1"/>
          </p:cNvSpPr>
          <p:nvPr>
            <p:ph type="sldNum" sz="quarter" idx="10"/>
          </p:nvPr>
        </p:nvSpPr>
        <p:spPr>
          <a:ln/>
        </p:spPr>
        <p:txBody>
          <a:bodyPr/>
          <a:lstStyle>
            <a:lvl1pPr>
              <a:defRPr/>
            </a:lvl1pPr>
          </a:lstStyle>
          <a:p>
            <a:fld id="{B1C38D86-ECE3-4FF6-83FE-50617594A99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442817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3"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4" name="Rectangle 6"/>
          <p:cNvSpPr>
            <a:spLocks noGrp="1" noChangeArrowheads="1"/>
          </p:cNvSpPr>
          <p:nvPr>
            <p:ph type="sldNum" sz="quarter" idx="12"/>
          </p:nvPr>
        </p:nvSpPr>
        <p:spPr/>
        <p:txBody>
          <a:bodyPr/>
          <a:lstStyle>
            <a:lvl1pPr hangingPunct="0">
              <a:defRPr b="1">
                <a:latin typeface="Engravers MT" pitchFamily="18" charset="0"/>
              </a:defRPr>
            </a:lvl1pPr>
          </a:lstStyle>
          <a:p>
            <a:fld id="{729CE5C1-192E-481E-A79D-DED80118DB15}" type="slidenum">
              <a:rPr lang="en-GB" altLang="en-US"/>
              <a:pPr/>
              <a:t>‹#›</a:t>
            </a:fld>
            <a:endParaRPr lang="en-GB" altLang="en-US"/>
          </a:p>
        </p:txBody>
      </p:sp>
    </p:spTree>
    <p:extLst>
      <p:ext uri="{BB962C8B-B14F-4D97-AF65-F5344CB8AC3E}">
        <p14:creationId xmlns:p14="http://schemas.microsoft.com/office/powerpoint/2010/main" val="8415910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72B53F5A-881E-45EE-98CD-30DEFC77C551}" type="slidenum">
              <a:rPr lang="en-GB" altLang="en-US"/>
              <a:pPr/>
              <a:t>‹#›</a:t>
            </a:fld>
            <a:endParaRPr lang="en-GB" altLang="en-US"/>
          </a:p>
        </p:txBody>
      </p:sp>
    </p:spTree>
    <p:extLst>
      <p:ext uri="{BB962C8B-B14F-4D97-AF65-F5344CB8AC3E}">
        <p14:creationId xmlns:p14="http://schemas.microsoft.com/office/powerpoint/2010/main" val="27487603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21BCA829-44C1-4F4E-A036-452F32D4CCB7}" type="slidenum">
              <a:rPr lang="en-GB" altLang="en-US"/>
              <a:pPr/>
              <a:t>‹#›</a:t>
            </a:fld>
            <a:endParaRPr lang="en-GB" altLang="en-US"/>
          </a:p>
        </p:txBody>
      </p:sp>
    </p:spTree>
    <p:extLst>
      <p:ext uri="{BB962C8B-B14F-4D97-AF65-F5344CB8AC3E}">
        <p14:creationId xmlns:p14="http://schemas.microsoft.com/office/powerpoint/2010/main" val="26729504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1BB1A287-AD28-4165-8707-D6849E881AC3}" type="slidenum">
              <a:rPr lang="en-GB" altLang="en-US"/>
              <a:pPr/>
              <a:t>‹#›</a:t>
            </a:fld>
            <a:endParaRPr lang="en-GB" altLang="en-US"/>
          </a:p>
        </p:txBody>
      </p:sp>
    </p:spTree>
    <p:extLst>
      <p:ext uri="{BB962C8B-B14F-4D97-AF65-F5344CB8AC3E}">
        <p14:creationId xmlns:p14="http://schemas.microsoft.com/office/powerpoint/2010/main" val="41193735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D13D7608-C468-4A9A-A622-BC75DDE486D8}" type="slidenum">
              <a:rPr lang="en-GB" altLang="en-US"/>
              <a:pPr/>
              <a:t>‹#›</a:t>
            </a:fld>
            <a:endParaRPr lang="en-GB" altLang="en-US"/>
          </a:p>
        </p:txBody>
      </p:sp>
    </p:spTree>
    <p:extLst>
      <p:ext uri="{BB962C8B-B14F-4D97-AF65-F5344CB8AC3E}">
        <p14:creationId xmlns:p14="http://schemas.microsoft.com/office/powerpoint/2010/main" val="32480475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a:extLst/>
        </p:spPr>
        <p:txBody>
          <a:bodyPr/>
          <a:lstStyle>
            <a:lvl1pPr>
              <a:defRPr/>
            </a:lvl1pPr>
          </a:lstStyle>
          <a:p>
            <a:pPr lvl="0"/>
            <a:r>
              <a:rPr lang="en-GB" noProof="0" smtClean="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smtClean="0"/>
              <a:t>Click to edit Master subtitle style</a:t>
            </a:r>
          </a:p>
        </p:txBody>
      </p:sp>
      <p:sp>
        <p:nvSpPr>
          <p:cNvPr id="6" name="Rectangle 5"/>
          <p:cNvSpPr>
            <a:spLocks noGrp="1" noChangeArrowheads="1"/>
          </p:cNvSpPr>
          <p:nvPr>
            <p:ph type="dt" sz="half" idx="10"/>
          </p:nvPr>
        </p:nvSpPr>
        <p:spPr/>
        <p:txBody>
          <a:bodyPr/>
          <a:lstStyle>
            <a:lvl1pPr>
              <a:defRPr b="1"/>
            </a:lvl1pPr>
          </a:lstStyle>
          <a:p>
            <a:endParaRPr lang="en-GB" altLang="en-US"/>
          </a:p>
        </p:txBody>
      </p:sp>
      <p:sp>
        <p:nvSpPr>
          <p:cNvPr id="7" name="Rectangle 6"/>
          <p:cNvSpPr>
            <a:spLocks noGrp="1" noChangeArrowheads="1"/>
          </p:cNvSpPr>
          <p:nvPr>
            <p:ph type="ftr" sz="quarter" idx="11"/>
          </p:nvPr>
        </p:nvSpPr>
        <p:spPr/>
        <p:txBody>
          <a:bodyPr/>
          <a:lstStyle>
            <a:lvl1pPr>
              <a:defRPr b="1"/>
            </a:lvl1pPr>
          </a:lstStyle>
          <a:p>
            <a:endParaRPr lang="en-GB" altLang="en-US"/>
          </a:p>
        </p:txBody>
      </p:sp>
      <p:sp>
        <p:nvSpPr>
          <p:cNvPr id="8" name="Rectangle 7"/>
          <p:cNvSpPr>
            <a:spLocks noGrp="1" noChangeArrowheads="1"/>
          </p:cNvSpPr>
          <p:nvPr>
            <p:ph type="sldNum" sz="quarter" idx="12"/>
          </p:nvPr>
        </p:nvSpPr>
        <p:spPr/>
        <p:txBody>
          <a:bodyPr/>
          <a:lstStyle>
            <a:lvl1pPr>
              <a:defRPr b="1"/>
            </a:lvl1pPr>
          </a:lstStyle>
          <a:p>
            <a:fld id="{F23D2ECB-BE18-4EB8-BA3C-7B5EC7C8A11E}" type="slidenum">
              <a:rPr lang="en-GB" altLang="en-US"/>
              <a:pPr/>
              <a:t>‹#›</a:t>
            </a:fld>
            <a:endParaRPr lang="en-GB" altLang="en-US"/>
          </a:p>
        </p:txBody>
      </p:sp>
    </p:spTree>
    <p:extLst>
      <p:ext uri="{BB962C8B-B14F-4D97-AF65-F5344CB8AC3E}">
        <p14:creationId xmlns:p14="http://schemas.microsoft.com/office/powerpoint/2010/main" val="340405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99FCEED9-937A-44A4-AB67-52126127C333}" type="slidenum">
              <a:rPr lang="en-GB" altLang="en-US"/>
              <a:pPr/>
              <a:t>‹#›</a:t>
            </a:fld>
            <a:endParaRPr lang="en-GB" altLang="en-US"/>
          </a:p>
        </p:txBody>
      </p:sp>
    </p:spTree>
    <p:extLst>
      <p:ext uri="{BB962C8B-B14F-4D97-AF65-F5344CB8AC3E}">
        <p14:creationId xmlns:p14="http://schemas.microsoft.com/office/powerpoint/2010/main" val="11058027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036AD3A6-C67F-4322-8BF0-0E9E2D3C39A5}" type="slidenum">
              <a:rPr lang="en-GB" altLang="en-US"/>
              <a:pPr/>
              <a:t>‹#›</a:t>
            </a:fld>
            <a:endParaRPr lang="en-GB" altLang="en-US"/>
          </a:p>
        </p:txBody>
      </p:sp>
    </p:spTree>
    <p:extLst>
      <p:ext uri="{BB962C8B-B14F-4D97-AF65-F5344CB8AC3E}">
        <p14:creationId xmlns:p14="http://schemas.microsoft.com/office/powerpoint/2010/main" val="28845215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AB3CE063-4DD5-4C81-BF45-C08B5ADD0FD4}" type="slidenum">
              <a:rPr lang="en-GB" altLang="en-US"/>
              <a:pPr/>
              <a:t>‹#›</a:t>
            </a:fld>
            <a:endParaRPr lang="en-GB" altLang="en-US"/>
          </a:p>
        </p:txBody>
      </p:sp>
    </p:spTree>
    <p:extLst>
      <p:ext uri="{BB962C8B-B14F-4D97-AF65-F5344CB8AC3E}">
        <p14:creationId xmlns:p14="http://schemas.microsoft.com/office/powerpoint/2010/main" val="10198909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endParaRPr lang="en-GB" altLang="en-US"/>
          </a:p>
        </p:txBody>
      </p:sp>
      <p:sp>
        <p:nvSpPr>
          <p:cNvPr id="8" name="Rectangle 5"/>
          <p:cNvSpPr>
            <a:spLocks noGrp="1" noChangeArrowheads="1"/>
          </p:cNvSpPr>
          <p:nvPr>
            <p:ph type="ftr" sz="quarter" idx="11"/>
          </p:nvPr>
        </p:nvSpPr>
        <p:spPr/>
        <p:txBody>
          <a:bodyPr/>
          <a:lstStyle>
            <a:lvl1pPr>
              <a:defRPr b="1"/>
            </a:lvl1pPr>
          </a:lstStyle>
          <a:p>
            <a:endParaRPr lang="en-GB" altLang="en-US"/>
          </a:p>
        </p:txBody>
      </p:sp>
      <p:sp>
        <p:nvSpPr>
          <p:cNvPr id="9" name="Rectangle 6"/>
          <p:cNvSpPr>
            <a:spLocks noGrp="1" noChangeArrowheads="1"/>
          </p:cNvSpPr>
          <p:nvPr>
            <p:ph type="sldNum" sz="quarter" idx="12"/>
          </p:nvPr>
        </p:nvSpPr>
        <p:spPr/>
        <p:txBody>
          <a:bodyPr/>
          <a:lstStyle>
            <a:lvl1pPr>
              <a:defRPr b="1"/>
            </a:lvl1pPr>
          </a:lstStyle>
          <a:p>
            <a:fld id="{9904CD1F-40B7-493A-8032-85CFC150111B}" type="slidenum">
              <a:rPr lang="en-GB" altLang="en-US"/>
              <a:pPr/>
              <a:t>‹#›</a:t>
            </a:fld>
            <a:endParaRPr lang="en-GB" altLang="en-US"/>
          </a:p>
        </p:txBody>
      </p:sp>
    </p:spTree>
    <p:extLst>
      <p:ext uri="{BB962C8B-B14F-4D97-AF65-F5344CB8AC3E}">
        <p14:creationId xmlns:p14="http://schemas.microsoft.com/office/powerpoint/2010/main" val="4047285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p:cNvSpPr>
          <p:nvPr>
            <p:ph type="sldNum" sz="quarter" idx="10"/>
          </p:nvPr>
        </p:nvSpPr>
        <p:spPr>
          <a:ln/>
        </p:spPr>
        <p:txBody>
          <a:bodyPr/>
          <a:lstStyle>
            <a:lvl1pPr>
              <a:defRPr/>
            </a:lvl1pPr>
          </a:lstStyle>
          <a:p>
            <a:fld id="{56E33BF3-325D-4425-B739-8346D40B37D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71135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endParaRPr lang="en-GB" altLang="en-US"/>
          </a:p>
        </p:txBody>
      </p:sp>
      <p:sp>
        <p:nvSpPr>
          <p:cNvPr id="4" name="Rectangle 5"/>
          <p:cNvSpPr>
            <a:spLocks noGrp="1" noChangeArrowheads="1"/>
          </p:cNvSpPr>
          <p:nvPr>
            <p:ph type="ftr" sz="quarter" idx="11"/>
          </p:nvPr>
        </p:nvSpPr>
        <p:spPr/>
        <p:txBody>
          <a:bodyPr/>
          <a:lstStyle>
            <a:lvl1pPr>
              <a:defRPr b="1"/>
            </a:lvl1pPr>
          </a:lstStyle>
          <a:p>
            <a:endParaRPr lang="en-GB" altLang="en-US"/>
          </a:p>
        </p:txBody>
      </p:sp>
      <p:sp>
        <p:nvSpPr>
          <p:cNvPr id="5" name="Rectangle 6"/>
          <p:cNvSpPr>
            <a:spLocks noGrp="1" noChangeArrowheads="1"/>
          </p:cNvSpPr>
          <p:nvPr>
            <p:ph type="sldNum" sz="quarter" idx="12"/>
          </p:nvPr>
        </p:nvSpPr>
        <p:spPr/>
        <p:txBody>
          <a:bodyPr/>
          <a:lstStyle>
            <a:lvl1pPr>
              <a:defRPr b="1"/>
            </a:lvl1pPr>
          </a:lstStyle>
          <a:p>
            <a:fld id="{E83CF090-86BC-4E0B-89D8-1E1D7E6020B9}" type="slidenum">
              <a:rPr lang="en-GB" altLang="en-US"/>
              <a:pPr/>
              <a:t>‹#›</a:t>
            </a:fld>
            <a:endParaRPr lang="en-GB" altLang="en-US"/>
          </a:p>
        </p:txBody>
      </p:sp>
    </p:spTree>
    <p:extLst>
      <p:ext uri="{BB962C8B-B14F-4D97-AF65-F5344CB8AC3E}">
        <p14:creationId xmlns:p14="http://schemas.microsoft.com/office/powerpoint/2010/main" val="41756177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GB" altLang="en-US"/>
          </a:p>
        </p:txBody>
      </p:sp>
      <p:sp>
        <p:nvSpPr>
          <p:cNvPr id="3" name="Rectangle 5"/>
          <p:cNvSpPr>
            <a:spLocks noGrp="1" noChangeArrowheads="1"/>
          </p:cNvSpPr>
          <p:nvPr>
            <p:ph type="ftr" sz="quarter" idx="11"/>
          </p:nvPr>
        </p:nvSpPr>
        <p:spPr/>
        <p:txBody>
          <a:bodyPr/>
          <a:lstStyle>
            <a:lvl1pPr>
              <a:defRPr b="1"/>
            </a:lvl1pPr>
          </a:lstStyle>
          <a:p>
            <a:endParaRPr lang="en-GB" altLang="en-US"/>
          </a:p>
        </p:txBody>
      </p:sp>
      <p:sp>
        <p:nvSpPr>
          <p:cNvPr id="4" name="Rectangle 6"/>
          <p:cNvSpPr>
            <a:spLocks noGrp="1" noChangeArrowheads="1"/>
          </p:cNvSpPr>
          <p:nvPr>
            <p:ph type="sldNum" sz="quarter" idx="12"/>
          </p:nvPr>
        </p:nvSpPr>
        <p:spPr/>
        <p:txBody>
          <a:bodyPr/>
          <a:lstStyle>
            <a:lvl1pPr>
              <a:defRPr b="1"/>
            </a:lvl1pPr>
          </a:lstStyle>
          <a:p>
            <a:fld id="{735F783B-BF67-4050-9658-80EE25325D57}" type="slidenum">
              <a:rPr lang="en-GB" altLang="en-US"/>
              <a:pPr/>
              <a:t>‹#›</a:t>
            </a:fld>
            <a:endParaRPr lang="en-GB" altLang="en-US"/>
          </a:p>
        </p:txBody>
      </p:sp>
    </p:spTree>
    <p:extLst>
      <p:ext uri="{BB962C8B-B14F-4D97-AF65-F5344CB8AC3E}">
        <p14:creationId xmlns:p14="http://schemas.microsoft.com/office/powerpoint/2010/main" val="338192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01C658CF-E9BD-4261-9A8E-2F70D12471CD}" type="slidenum">
              <a:rPr lang="en-GB" altLang="en-US"/>
              <a:pPr/>
              <a:t>‹#›</a:t>
            </a:fld>
            <a:endParaRPr lang="en-GB" altLang="en-US"/>
          </a:p>
        </p:txBody>
      </p:sp>
    </p:spTree>
    <p:extLst>
      <p:ext uri="{BB962C8B-B14F-4D97-AF65-F5344CB8AC3E}">
        <p14:creationId xmlns:p14="http://schemas.microsoft.com/office/powerpoint/2010/main" val="23744539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5FCD3C09-8A87-4441-9601-E063ABF170A7}" type="slidenum">
              <a:rPr lang="en-GB" altLang="en-US"/>
              <a:pPr/>
              <a:t>‹#›</a:t>
            </a:fld>
            <a:endParaRPr lang="en-GB" altLang="en-US"/>
          </a:p>
        </p:txBody>
      </p:sp>
    </p:spTree>
    <p:extLst>
      <p:ext uri="{BB962C8B-B14F-4D97-AF65-F5344CB8AC3E}">
        <p14:creationId xmlns:p14="http://schemas.microsoft.com/office/powerpoint/2010/main" val="35415652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B57DC003-DBBE-4C43-AA3C-9489256704FF}" type="slidenum">
              <a:rPr lang="en-GB" altLang="en-US"/>
              <a:pPr/>
              <a:t>‹#›</a:t>
            </a:fld>
            <a:endParaRPr lang="en-GB" altLang="en-US"/>
          </a:p>
        </p:txBody>
      </p:sp>
    </p:spTree>
    <p:extLst>
      <p:ext uri="{BB962C8B-B14F-4D97-AF65-F5344CB8AC3E}">
        <p14:creationId xmlns:p14="http://schemas.microsoft.com/office/powerpoint/2010/main" val="30425299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C58CB41F-4CA4-4AAC-9440-1BABBA4FDE09}" type="slidenum">
              <a:rPr lang="en-GB" altLang="en-US"/>
              <a:pPr/>
              <a:t>‹#›</a:t>
            </a:fld>
            <a:endParaRPr lang="en-GB" altLang="en-US"/>
          </a:p>
        </p:txBody>
      </p:sp>
    </p:spTree>
    <p:extLst>
      <p:ext uri="{BB962C8B-B14F-4D97-AF65-F5344CB8AC3E}">
        <p14:creationId xmlns:p14="http://schemas.microsoft.com/office/powerpoint/2010/main" val="31816029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2"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5"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1065"/>
          <p:cNvSpPr>
            <a:spLocks noGrp="1" noChangeArrowheads="1"/>
          </p:cNvSpPr>
          <p:nvPr>
            <p:ph type="dt" sz="quarter" idx="10"/>
          </p:nvPr>
        </p:nvSpPr>
        <p:spPr/>
        <p:txBody>
          <a:bodyPr/>
          <a:lstStyle>
            <a:lvl1pPr>
              <a:defRPr b="1"/>
            </a:lvl1pPr>
          </a:lstStyle>
          <a:p>
            <a:endParaRPr lang="en-US" altLang="en-US"/>
          </a:p>
        </p:txBody>
      </p:sp>
      <p:sp>
        <p:nvSpPr>
          <p:cNvPr id="42" name="Rectangle 1066"/>
          <p:cNvSpPr>
            <a:spLocks noGrp="1" noChangeArrowheads="1"/>
          </p:cNvSpPr>
          <p:nvPr>
            <p:ph type="ftr" sz="quarter" idx="11"/>
          </p:nvPr>
        </p:nvSpPr>
        <p:spPr/>
        <p:txBody>
          <a:bodyPr/>
          <a:lstStyle>
            <a:lvl1pPr>
              <a:defRPr b="1"/>
            </a:lvl1pPr>
          </a:lstStyle>
          <a:p>
            <a:endParaRPr lang="en-US" altLang="en-US"/>
          </a:p>
        </p:txBody>
      </p:sp>
      <p:sp>
        <p:nvSpPr>
          <p:cNvPr id="43" name="Rectangle 1067"/>
          <p:cNvSpPr>
            <a:spLocks noGrp="1" noChangeArrowheads="1"/>
          </p:cNvSpPr>
          <p:nvPr>
            <p:ph type="sldNum" sz="quarter" idx="12"/>
          </p:nvPr>
        </p:nvSpPr>
        <p:spPr/>
        <p:txBody>
          <a:bodyPr/>
          <a:lstStyle>
            <a:lvl1pPr>
              <a:defRPr b="1"/>
            </a:lvl1pPr>
          </a:lstStyle>
          <a:p>
            <a:fld id="{7BCCAD9F-D82C-4A0C-AF16-03B8645D2249}" type="slidenum">
              <a:rPr lang="en-US" altLang="en-US"/>
              <a:pPr/>
              <a:t>‹#›</a:t>
            </a:fld>
            <a:endParaRPr lang="en-US" altLang="en-US" sz="1400"/>
          </a:p>
        </p:txBody>
      </p:sp>
    </p:spTree>
    <p:extLst>
      <p:ext uri="{BB962C8B-B14F-4D97-AF65-F5344CB8AC3E}">
        <p14:creationId xmlns:p14="http://schemas.microsoft.com/office/powerpoint/2010/main" val="34978540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A49E144-2110-4B61-99F3-970E5B01105A}" type="slidenum">
              <a:rPr lang="en-US" altLang="en-US"/>
              <a:pPr/>
              <a:t>‹#›</a:t>
            </a:fld>
            <a:endParaRPr lang="en-US" altLang="en-US" sz="1400"/>
          </a:p>
        </p:txBody>
      </p:sp>
    </p:spTree>
    <p:extLst>
      <p:ext uri="{BB962C8B-B14F-4D97-AF65-F5344CB8AC3E}">
        <p14:creationId xmlns:p14="http://schemas.microsoft.com/office/powerpoint/2010/main" val="5956937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C21CFF67-35C3-4E56-AFAF-18C5579316BA}" type="slidenum">
              <a:rPr lang="en-US" altLang="en-US"/>
              <a:pPr/>
              <a:t>‹#›</a:t>
            </a:fld>
            <a:endParaRPr lang="en-US" altLang="en-US" sz="1400"/>
          </a:p>
        </p:txBody>
      </p:sp>
    </p:spTree>
    <p:extLst>
      <p:ext uri="{BB962C8B-B14F-4D97-AF65-F5344CB8AC3E}">
        <p14:creationId xmlns:p14="http://schemas.microsoft.com/office/powerpoint/2010/main" val="21269481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4FD1F42B-133E-4A91-B162-5CDE606C102D}" type="slidenum">
              <a:rPr lang="en-US" altLang="en-US"/>
              <a:pPr/>
              <a:t>‹#›</a:t>
            </a:fld>
            <a:endParaRPr lang="en-US" altLang="en-US" sz="1400"/>
          </a:p>
        </p:txBody>
      </p:sp>
    </p:spTree>
    <p:extLst>
      <p:ext uri="{BB962C8B-B14F-4D97-AF65-F5344CB8AC3E}">
        <p14:creationId xmlns:p14="http://schemas.microsoft.com/office/powerpoint/2010/main" val="1837259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
          <p:cNvSpPr>
            <a:spLocks noGrp="1"/>
          </p:cNvSpPr>
          <p:nvPr>
            <p:ph type="sldNum" sz="quarter" idx="10"/>
          </p:nvPr>
        </p:nvSpPr>
        <p:spPr>
          <a:ln/>
        </p:spPr>
        <p:txBody>
          <a:bodyPr/>
          <a:lstStyle>
            <a:lvl1pPr>
              <a:defRPr/>
            </a:lvl1pPr>
          </a:lstStyle>
          <a:p>
            <a:fld id="{EB198CD7-86E7-4621-9E7A-EE44EE8034E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979211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4"/>
          <p:cNvSpPr>
            <a:spLocks noGrp="1" noChangeArrowheads="1"/>
          </p:cNvSpPr>
          <p:nvPr>
            <p:ph type="dt" sz="half" idx="10"/>
          </p:nvPr>
        </p:nvSpPr>
        <p:spPr/>
        <p:txBody>
          <a:bodyPr/>
          <a:lstStyle>
            <a:lvl1pPr>
              <a:defRPr b="1"/>
            </a:lvl1pPr>
          </a:lstStyle>
          <a:p>
            <a:endParaRPr lang="en-US" altLang="en-US"/>
          </a:p>
        </p:txBody>
      </p:sp>
      <p:sp>
        <p:nvSpPr>
          <p:cNvPr id="8" name="Rectangle 1065"/>
          <p:cNvSpPr>
            <a:spLocks noGrp="1" noChangeArrowheads="1"/>
          </p:cNvSpPr>
          <p:nvPr>
            <p:ph type="ftr" sz="quarter" idx="11"/>
          </p:nvPr>
        </p:nvSpPr>
        <p:spPr/>
        <p:txBody>
          <a:bodyPr/>
          <a:lstStyle>
            <a:lvl1pPr>
              <a:defRPr b="1"/>
            </a:lvl1pPr>
          </a:lstStyle>
          <a:p>
            <a:endParaRPr lang="en-US" altLang="en-US"/>
          </a:p>
        </p:txBody>
      </p:sp>
      <p:sp>
        <p:nvSpPr>
          <p:cNvPr id="9" name="Rectangle 1066"/>
          <p:cNvSpPr>
            <a:spLocks noGrp="1" noChangeArrowheads="1"/>
          </p:cNvSpPr>
          <p:nvPr>
            <p:ph type="sldNum" sz="quarter" idx="12"/>
          </p:nvPr>
        </p:nvSpPr>
        <p:spPr/>
        <p:txBody>
          <a:bodyPr/>
          <a:lstStyle>
            <a:lvl1pPr>
              <a:defRPr b="1"/>
            </a:lvl1pPr>
          </a:lstStyle>
          <a:p>
            <a:fld id="{88F9A904-78E5-4DFA-B986-8BECF81230E5}" type="slidenum">
              <a:rPr lang="en-US" altLang="en-US"/>
              <a:pPr/>
              <a:t>‹#›</a:t>
            </a:fld>
            <a:endParaRPr lang="en-US" altLang="en-US" sz="1400"/>
          </a:p>
        </p:txBody>
      </p:sp>
    </p:spTree>
    <p:extLst>
      <p:ext uri="{BB962C8B-B14F-4D97-AF65-F5344CB8AC3E}">
        <p14:creationId xmlns:p14="http://schemas.microsoft.com/office/powerpoint/2010/main" val="1233297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4"/>
          <p:cNvSpPr>
            <a:spLocks noGrp="1" noChangeArrowheads="1"/>
          </p:cNvSpPr>
          <p:nvPr>
            <p:ph type="dt" sz="half" idx="10"/>
          </p:nvPr>
        </p:nvSpPr>
        <p:spPr/>
        <p:txBody>
          <a:bodyPr/>
          <a:lstStyle>
            <a:lvl1pPr>
              <a:defRPr b="1"/>
            </a:lvl1pPr>
          </a:lstStyle>
          <a:p>
            <a:endParaRPr lang="en-US" altLang="en-US"/>
          </a:p>
        </p:txBody>
      </p:sp>
      <p:sp>
        <p:nvSpPr>
          <p:cNvPr id="4" name="Rectangle 1065"/>
          <p:cNvSpPr>
            <a:spLocks noGrp="1" noChangeArrowheads="1"/>
          </p:cNvSpPr>
          <p:nvPr>
            <p:ph type="ftr" sz="quarter" idx="11"/>
          </p:nvPr>
        </p:nvSpPr>
        <p:spPr/>
        <p:txBody>
          <a:bodyPr/>
          <a:lstStyle>
            <a:lvl1pPr>
              <a:defRPr b="1"/>
            </a:lvl1pPr>
          </a:lstStyle>
          <a:p>
            <a:endParaRPr lang="en-US" altLang="en-US"/>
          </a:p>
        </p:txBody>
      </p:sp>
      <p:sp>
        <p:nvSpPr>
          <p:cNvPr id="5" name="Rectangle 1066"/>
          <p:cNvSpPr>
            <a:spLocks noGrp="1" noChangeArrowheads="1"/>
          </p:cNvSpPr>
          <p:nvPr>
            <p:ph type="sldNum" sz="quarter" idx="12"/>
          </p:nvPr>
        </p:nvSpPr>
        <p:spPr/>
        <p:txBody>
          <a:bodyPr/>
          <a:lstStyle>
            <a:lvl1pPr>
              <a:defRPr b="1"/>
            </a:lvl1pPr>
          </a:lstStyle>
          <a:p>
            <a:fld id="{AA64EB9F-2F38-4F10-877D-F0121001FDD0}" type="slidenum">
              <a:rPr lang="en-US" altLang="en-US"/>
              <a:pPr/>
              <a:t>‹#›</a:t>
            </a:fld>
            <a:endParaRPr lang="en-US" altLang="en-US" sz="1400"/>
          </a:p>
        </p:txBody>
      </p:sp>
    </p:spTree>
    <p:extLst>
      <p:ext uri="{BB962C8B-B14F-4D97-AF65-F5344CB8AC3E}">
        <p14:creationId xmlns:p14="http://schemas.microsoft.com/office/powerpoint/2010/main" val="36048109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endParaRPr lang="en-US" altLang="en-US"/>
          </a:p>
        </p:txBody>
      </p:sp>
      <p:sp>
        <p:nvSpPr>
          <p:cNvPr id="3" name="Rectangle 1065"/>
          <p:cNvSpPr>
            <a:spLocks noGrp="1" noChangeArrowheads="1"/>
          </p:cNvSpPr>
          <p:nvPr>
            <p:ph type="ftr" sz="quarter" idx="11"/>
          </p:nvPr>
        </p:nvSpPr>
        <p:spPr/>
        <p:txBody>
          <a:bodyPr/>
          <a:lstStyle>
            <a:lvl1pPr>
              <a:defRPr b="1"/>
            </a:lvl1pPr>
          </a:lstStyle>
          <a:p>
            <a:endParaRPr lang="en-US" altLang="en-US"/>
          </a:p>
        </p:txBody>
      </p:sp>
      <p:sp>
        <p:nvSpPr>
          <p:cNvPr id="4" name="Rectangle 1066"/>
          <p:cNvSpPr>
            <a:spLocks noGrp="1" noChangeArrowheads="1"/>
          </p:cNvSpPr>
          <p:nvPr>
            <p:ph type="sldNum" sz="quarter" idx="12"/>
          </p:nvPr>
        </p:nvSpPr>
        <p:spPr/>
        <p:txBody>
          <a:bodyPr/>
          <a:lstStyle>
            <a:lvl1pPr>
              <a:defRPr b="1"/>
            </a:lvl1pPr>
          </a:lstStyle>
          <a:p>
            <a:fld id="{6FEE1758-E944-414E-A506-7FBF8BD9C4C8}" type="slidenum">
              <a:rPr lang="en-US" altLang="en-US"/>
              <a:pPr/>
              <a:t>‹#›</a:t>
            </a:fld>
            <a:endParaRPr lang="en-US" altLang="en-US" sz="1400"/>
          </a:p>
        </p:txBody>
      </p:sp>
    </p:spTree>
    <p:extLst>
      <p:ext uri="{BB962C8B-B14F-4D97-AF65-F5344CB8AC3E}">
        <p14:creationId xmlns:p14="http://schemas.microsoft.com/office/powerpoint/2010/main" val="40528827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62DD69DA-D30E-435B-98CD-803A285B6C88}" type="slidenum">
              <a:rPr lang="en-US" altLang="en-US"/>
              <a:pPr/>
              <a:t>‹#›</a:t>
            </a:fld>
            <a:endParaRPr lang="en-US" altLang="en-US" sz="1400"/>
          </a:p>
        </p:txBody>
      </p:sp>
    </p:spTree>
    <p:extLst>
      <p:ext uri="{BB962C8B-B14F-4D97-AF65-F5344CB8AC3E}">
        <p14:creationId xmlns:p14="http://schemas.microsoft.com/office/powerpoint/2010/main" val="1196936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9BE3A649-3B90-470E-A5E3-62BF4B219115}" type="slidenum">
              <a:rPr lang="en-US" altLang="en-US"/>
              <a:pPr/>
              <a:t>‹#›</a:t>
            </a:fld>
            <a:endParaRPr lang="en-US" altLang="en-US" sz="1400"/>
          </a:p>
        </p:txBody>
      </p:sp>
    </p:spTree>
    <p:extLst>
      <p:ext uri="{BB962C8B-B14F-4D97-AF65-F5344CB8AC3E}">
        <p14:creationId xmlns:p14="http://schemas.microsoft.com/office/powerpoint/2010/main" val="39797355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35D1A218-B949-4A49-B54F-793A8CF6A5B3}" type="slidenum">
              <a:rPr lang="en-US" altLang="en-US"/>
              <a:pPr/>
              <a:t>‹#›</a:t>
            </a:fld>
            <a:endParaRPr lang="en-US" altLang="en-US" sz="1400"/>
          </a:p>
        </p:txBody>
      </p:sp>
    </p:spTree>
    <p:extLst>
      <p:ext uri="{BB962C8B-B14F-4D97-AF65-F5344CB8AC3E}">
        <p14:creationId xmlns:p14="http://schemas.microsoft.com/office/powerpoint/2010/main" val="11428057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D894A44-2ACF-4985-A70B-87633F353725}" type="slidenum">
              <a:rPr lang="en-US" altLang="en-US"/>
              <a:pPr/>
              <a:t>‹#›</a:t>
            </a:fld>
            <a:endParaRPr lang="en-US" altLang="en-US" sz="1400"/>
          </a:p>
        </p:txBody>
      </p:sp>
    </p:spTree>
    <p:extLst>
      <p:ext uri="{BB962C8B-B14F-4D97-AF65-F5344CB8AC3E}">
        <p14:creationId xmlns:p14="http://schemas.microsoft.com/office/powerpoint/2010/main" val="31130051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41880773"/>
      </p:ext>
    </p:extLst>
  </p:cSld>
  <p:clrMapOvr>
    <a:masterClrMapping/>
  </p:clrMapOvr>
  <p:transition>
    <p:cu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32908"/>
      </p:ext>
    </p:extLst>
  </p:cSld>
  <p:clrMapOvr>
    <a:masterClrMapping/>
  </p:clrMapOvr>
  <p:transition>
    <p:cu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3901005"/>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
          <p:cNvSpPr>
            <a:spLocks noGrp="1"/>
          </p:cNvSpPr>
          <p:nvPr>
            <p:ph type="sldNum" sz="quarter" idx="10"/>
          </p:nvPr>
        </p:nvSpPr>
        <p:spPr>
          <a:ln/>
        </p:spPr>
        <p:txBody>
          <a:bodyPr/>
          <a:lstStyle>
            <a:lvl1pPr>
              <a:defRPr/>
            </a:lvl1pPr>
          </a:lstStyle>
          <a:p>
            <a:fld id="{056641F1-0268-4F17-A329-504B7644F3D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119629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4456328"/>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4033793"/>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66263160"/>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359593"/>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6158482"/>
      </p:ext>
    </p:extLst>
  </p:cSld>
  <p:clrMapOvr>
    <a:masterClrMapping/>
  </p:clrMapOvr>
  <p:transitio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5105108"/>
      </p:ext>
    </p:extLst>
  </p:cSld>
  <p:clrMapOvr>
    <a:masterClrMapping/>
  </p:clrMapOvr>
  <p:transition>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5419724"/>
      </p:ext>
    </p:extLst>
  </p:cSld>
  <p:clrMapOvr>
    <a:masterClrMapping/>
  </p:clrMapOvr>
  <p:transition>
    <p:cu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7114731"/>
      </p:ext>
    </p:extLst>
  </p:cSld>
  <p:clrMapOvr>
    <a:masterClrMapping/>
  </p:clrMapOvr>
  <p:transition>
    <p:cu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33BAE711-3883-4F0F-B442-8E5978C22977}" type="slidenum">
              <a:rPr lang="en-US" altLang="en-US"/>
              <a:pPr/>
              <a:t>‹#›</a:t>
            </a:fld>
            <a:endParaRPr lang="en-US" altLang="en-US"/>
          </a:p>
        </p:txBody>
      </p:sp>
    </p:spTree>
    <p:extLst>
      <p:ext uri="{BB962C8B-B14F-4D97-AF65-F5344CB8AC3E}">
        <p14:creationId xmlns:p14="http://schemas.microsoft.com/office/powerpoint/2010/main" val="23306118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5C28D59-6467-49E9-B7D9-6DE5DC958630}" type="slidenum">
              <a:rPr lang="en-US" altLang="en-US"/>
              <a:pPr/>
              <a:t>‹#›</a:t>
            </a:fld>
            <a:endParaRPr lang="en-US" altLang="en-US"/>
          </a:p>
        </p:txBody>
      </p:sp>
    </p:spTree>
    <p:extLst>
      <p:ext uri="{BB962C8B-B14F-4D97-AF65-F5344CB8AC3E}">
        <p14:creationId xmlns:p14="http://schemas.microsoft.com/office/powerpoint/2010/main" val="2622482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p:cNvSpPr>
          <p:nvPr>
            <p:ph type="sldNum" sz="quarter" idx="10"/>
          </p:nvPr>
        </p:nvSpPr>
        <p:spPr>
          <a:ln/>
        </p:spPr>
        <p:txBody>
          <a:bodyPr/>
          <a:lstStyle>
            <a:lvl1pPr>
              <a:defRPr/>
            </a:lvl1pPr>
          </a:lstStyle>
          <a:p>
            <a:fld id="{50391547-8CAF-4217-A92B-B09A369BEA5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900700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E171EC36-7B71-4CC7-A88C-876F6014A723}" type="slidenum">
              <a:rPr lang="en-US" altLang="en-US"/>
              <a:pPr/>
              <a:t>‹#›</a:t>
            </a:fld>
            <a:endParaRPr lang="en-US" altLang="en-US"/>
          </a:p>
        </p:txBody>
      </p:sp>
    </p:spTree>
    <p:extLst>
      <p:ext uri="{BB962C8B-B14F-4D97-AF65-F5344CB8AC3E}">
        <p14:creationId xmlns:p14="http://schemas.microsoft.com/office/powerpoint/2010/main" val="4143126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434F6A6-7959-4BAD-8252-38188C8D5C9B}" type="slidenum">
              <a:rPr lang="en-US" altLang="en-US"/>
              <a:pPr/>
              <a:t>‹#›</a:t>
            </a:fld>
            <a:endParaRPr lang="en-US" altLang="en-US"/>
          </a:p>
        </p:txBody>
      </p:sp>
    </p:spTree>
    <p:extLst>
      <p:ext uri="{BB962C8B-B14F-4D97-AF65-F5344CB8AC3E}">
        <p14:creationId xmlns:p14="http://schemas.microsoft.com/office/powerpoint/2010/main" val="38192489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A7935DCE-B4E6-4FBC-B484-A14644D0C53D}" type="slidenum">
              <a:rPr lang="en-US" altLang="en-US"/>
              <a:pPr/>
              <a:t>‹#›</a:t>
            </a:fld>
            <a:endParaRPr lang="en-US" altLang="en-US"/>
          </a:p>
        </p:txBody>
      </p:sp>
    </p:spTree>
    <p:extLst>
      <p:ext uri="{BB962C8B-B14F-4D97-AF65-F5344CB8AC3E}">
        <p14:creationId xmlns:p14="http://schemas.microsoft.com/office/powerpoint/2010/main" val="29003709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9D7373D0-F8C4-459D-A543-CD7E3F48E9B1}" type="slidenum">
              <a:rPr lang="en-US" altLang="en-US"/>
              <a:pPr/>
              <a:t>‹#›</a:t>
            </a:fld>
            <a:endParaRPr lang="en-US" altLang="en-US"/>
          </a:p>
        </p:txBody>
      </p:sp>
    </p:spTree>
    <p:extLst>
      <p:ext uri="{BB962C8B-B14F-4D97-AF65-F5344CB8AC3E}">
        <p14:creationId xmlns:p14="http://schemas.microsoft.com/office/powerpoint/2010/main" val="3319795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1591ADF2-1A85-41C5-8894-8BFD2F6C5366}" type="slidenum">
              <a:rPr lang="en-US" altLang="en-US"/>
              <a:pPr/>
              <a:t>‹#›</a:t>
            </a:fld>
            <a:endParaRPr lang="en-US" altLang="en-US"/>
          </a:p>
        </p:txBody>
      </p:sp>
    </p:spTree>
    <p:extLst>
      <p:ext uri="{BB962C8B-B14F-4D97-AF65-F5344CB8AC3E}">
        <p14:creationId xmlns:p14="http://schemas.microsoft.com/office/powerpoint/2010/main" val="23464534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19710534-0D26-429B-B0F1-C8D87E44A1BF}" type="slidenum">
              <a:rPr lang="en-US" altLang="en-US"/>
              <a:pPr/>
              <a:t>‹#›</a:t>
            </a:fld>
            <a:endParaRPr lang="en-US" altLang="en-US"/>
          </a:p>
        </p:txBody>
      </p:sp>
    </p:spTree>
    <p:extLst>
      <p:ext uri="{BB962C8B-B14F-4D97-AF65-F5344CB8AC3E}">
        <p14:creationId xmlns:p14="http://schemas.microsoft.com/office/powerpoint/2010/main" val="8722431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519E92E-ADD9-4646-A3E7-D3C595250273}" type="slidenum">
              <a:rPr lang="en-US" altLang="en-US"/>
              <a:pPr/>
              <a:t>‹#›</a:t>
            </a:fld>
            <a:endParaRPr lang="en-US" altLang="en-US"/>
          </a:p>
        </p:txBody>
      </p:sp>
    </p:spTree>
    <p:extLst>
      <p:ext uri="{BB962C8B-B14F-4D97-AF65-F5344CB8AC3E}">
        <p14:creationId xmlns:p14="http://schemas.microsoft.com/office/powerpoint/2010/main" val="16385749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2809B84-84E7-4EEA-A536-5BA78B5EED5D}" type="slidenum">
              <a:rPr lang="en-US" altLang="en-US"/>
              <a:pPr/>
              <a:t>‹#›</a:t>
            </a:fld>
            <a:endParaRPr lang="en-US" altLang="en-US"/>
          </a:p>
        </p:txBody>
      </p:sp>
    </p:spTree>
    <p:extLst>
      <p:ext uri="{BB962C8B-B14F-4D97-AF65-F5344CB8AC3E}">
        <p14:creationId xmlns:p14="http://schemas.microsoft.com/office/powerpoint/2010/main" val="42412860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67EA9E8-C9B7-4267-8327-56F1FBD97D60}" type="slidenum">
              <a:rPr lang="en-US" altLang="en-US"/>
              <a:pPr/>
              <a:t>‹#›</a:t>
            </a:fld>
            <a:endParaRPr lang="en-US" altLang="en-US"/>
          </a:p>
        </p:txBody>
      </p:sp>
    </p:spTree>
    <p:extLst>
      <p:ext uri="{BB962C8B-B14F-4D97-AF65-F5344CB8AC3E}">
        <p14:creationId xmlns:p14="http://schemas.microsoft.com/office/powerpoint/2010/main" val="15190910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910C22EF-242D-42F7-B019-F84B49BCAB39}" type="slidenum">
              <a:rPr lang="en-US" altLang="en-US"/>
              <a:pPr/>
              <a:t>‹#›</a:t>
            </a:fld>
            <a:endParaRPr lang="en-US" altLang="en-US"/>
          </a:p>
        </p:txBody>
      </p:sp>
    </p:spTree>
    <p:extLst>
      <p:ext uri="{BB962C8B-B14F-4D97-AF65-F5344CB8AC3E}">
        <p14:creationId xmlns:p14="http://schemas.microsoft.com/office/powerpoint/2010/main" val="1789039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p:cNvSpPr>
          <p:nvPr>
            <p:ph type="sldNum" sz="quarter" idx="10"/>
          </p:nvPr>
        </p:nvSpPr>
        <p:spPr>
          <a:ln/>
        </p:spPr>
        <p:txBody>
          <a:bodyPr/>
          <a:lstStyle>
            <a:lvl1pPr>
              <a:defRPr/>
            </a:lvl1pPr>
          </a:lstStyle>
          <a:p>
            <a:fld id="{AB3375C7-6154-4F36-A982-E1E8B25C119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6770038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79C3C6E9-E11F-471D-BBED-7790A7F3CBF7}" type="slidenum">
              <a:rPr lang="en-US" altLang="en-US"/>
              <a:pPr/>
              <a:t>‹#›</a:t>
            </a:fld>
            <a:endParaRPr lang="en-US" altLang="en-US"/>
          </a:p>
        </p:txBody>
      </p:sp>
    </p:spTree>
    <p:extLst>
      <p:ext uri="{BB962C8B-B14F-4D97-AF65-F5344CB8AC3E}">
        <p14:creationId xmlns:p14="http://schemas.microsoft.com/office/powerpoint/2010/main" val="6578217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AE205676-FA0D-44B9-B734-D7D8BA7DC533}" type="slidenum">
              <a:rPr lang="en-US" altLang="en-US"/>
              <a:pPr/>
              <a:t>‹#›</a:t>
            </a:fld>
            <a:endParaRPr lang="en-US" altLang="en-US"/>
          </a:p>
        </p:txBody>
      </p:sp>
    </p:spTree>
    <p:extLst>
      <p:ext uri="{BB962C8B-B14F-4D97-AF65-F5344CB8AC3E}">
        <p14:creationId xmlns:p14="http://schemas.microsoft.com/office/powerpoint/2010/main" val="2318994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E4AF99F7-D8D0-4CD4-A73D-62DAF2BF9EB2}" type="slidenum">
              <a:rPr lang="en-US" altLang="en-US"/>
              <a:pPr/>
              <a:t>‹#›</a:t>
            </a:fld>
            <a:endParaRPr lang="en-US" altLang="en-US"/>
          </a:p>
        </p:txBody>
      </p:sp>
    </p:spTree>
    <p:extLst>
      <p:ext uri="{BB962C8B-B14F-4D97-AF65-F5344CB8AC3E}">
        <p14:creationId xmlns:p14="http://schemas.microsoft.com/office/powerpoint/2010/main" val="369635515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0B839018-C073-4953-A822-C874810B157D}" type="slidenum">
              <a:rPr lang="en-US" altLang="en-US"/>
              <a:pPr/>
              <a:t>‹#›</a:t>
            </a:fld>
            <a:endParaRPr lang="en-US" altLang="en-US"/>
          </a:p>
        </p:txBody>
      </p:sp>
    </p:spTree>
    <p:extLst>
      <p:ext uri="{BB962C8B-B14F-4D97-AF65-F5344CB8AC3E}">
        <p14:creationId xmlns:p14="http://schemas.microsoft.com/office/powerpoint/2010/main" val="2465004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10870CD6-7CA6-4EB3-A4F1-8ED33157C51D}" type="slidenum">
              <a:rPr lang="en-US" altLang="en-US"/>
              <a:pPr/>
              <a:t>‹#›</a:t>
            </a:fld>
            <a:endParaRPr lang="en-US" altLang="en-US"/>
          </a:p>
        </p:txBody>
      </p:sp>
    </p:spTree>
    <p:extLst>
      <p:ext uri="{BB962C8B-B14F-4D97-AF65-F5344CB8AC3E}">
        <p14:creationId xmlns:p14="http://schemas.microsoft.com/office/powerpoint/2010/main" val="32070690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047A7205-A2FC-4CA3-AA19-60B90F04D869}" type="slidenum">
              <a:rPr lang="en-US" altLang="en-US"/>
              <a:pPr/>
              <a:t>‹#›</a:t>
            </a:fld>
            <a:endParaRPr lang="en-US" altLang="en-US"/>
          </a:p>
        </p:txBody>
      </p:sp>
    </p:spTree>
    <p:extLst>
      <p:ext uri="{BB962C8B-B14F-4D97-AF65-F5344CB8AC3E}">
        <p14:creationId xmlns:p14="http://schemas.microsoft.com/office/powerpoint/2010/main" val="19563780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43097750-6015-4839-8093-8E31844E840B}" type="slidenum">
              <a:rPr lang="en-US" altLang="en-US"/>
              <a:pPr/>
              <a:t>‹#›</a:t>
            </a:fld>
            <a:endParaRPr lang="en-US" altLang="en-US"/>
          </a:p>
        </p:txBody>
      </p:sp>
    </p:spTree>
    <p:extLst>
      <p:ext uri="{BB962C8B-B14F-4D97-AF65-F5344CB8AC3E}">
        <p14:creationId xmlns:p14="http://schemas.microsoft.com/office/powerpoint/2010/main" val="3733817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6D04799C-95DE-47D0-B3BC-DC856650930A}" type="slidenum">
              <a:rPr lang="en-US" altLang="en-US"/>
              <a:pPr/>
              <a:t>‹#›</a:t>
            </a:fld>
            <a:endParaRPr lang="en-US" altLang="en-US"/>
          </a:p>
        </p:txBody>
      </p:sp>
    </p:spTree>
    <p:extLst>
      <p:ext uri="{BB962C8B-B14F-4D97-AF65-F5344CB8AC3E}">
        <p14:creationId xmlns:p14="http://schemas.microsoft.com/office/powerpoint/2010/main" val="20690436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93B99390-E245-4726-BAB6-E83D4AD029AB}" type="slidenum">
              <a:rPr lang="en-US" altLang="en-US"/>
              <a:pPr/>
              <a:t>‹#›</a:t>
            </a:fld>
            <a:endParaRPr lang="en-US" altLang="en-US"/>
          </a:p>
        </p:txBody>
      </p:sp>
    </p:spTree>
    <p:extLst>
      <p:ext uri="{BB962C8B-B14F-4D97-AF65-F5344CB8AC3E}">
        <p14:creationId xmlns:p14="http://schemas.microsoft.com/office/powerpoint/2010/main" val="8833362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83AA199-8385-43F3-A151-DBDBED9D4797}" type="slidenum">
              <a:rPr lang="en-US" altLang="en-US"/>
              <a:pPr/>
              <a:t>‹#›</a:t>
            </a:fld>
            <a:endParaRPr lang="en-US" altLang="en-US"/>
          </a:p>
        </p:txBody>
      </p:sp>
    </p:spTree>
    <p:extLst>
      <p:ext uri="{BB962C8B-B14F-4D97-AF65-F5344CB8AC3E}">
        <p14:creationId xmlns:p14="http://schemas.microsoft.com/office/powerpoint/2010/main" val="26956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9079D27A-4C7E-42B9-94A4-2960A74A0FE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77103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p:cNvSpPr>
          <p:nvPr>
            <p:ph type="sldNum" sz="quarter" idx="10"/>
          </p:nvPr>
        </p:nvSpPr>
        <p:spPr>
          <a:ln/>
        </p:spPr>
        <p:txBody>
          <a:bodyPr/>
          <a:lstStyle>
            <a:lvl1pPr>
              <a:defRPr/>
            </a:lvl1pPr>
          </a:lstStyle>
          <a:p>
            <a:fld id="{A1378A60-5912-4E71-8BEF-5AF52C0241F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0325416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A22832B2-EF65-475B-A529-6912AADF18DD}" type="slidenum">
              <a:rPr lang="en-US" altLang="en-US"/>
              <a:pPr/>
              <a:t>‹#›</a:t>
            </a:fld>
            <a:endParaRPr lang="en-US" altLang="en-US" sz="1400"/>
          </a:p>
        </p:txBody>
      </p:sp>
    </p:spTree>
    <p:extLst>
      <p:ext uri="{BB962C8B-B14F-4D97-AF65-F5344CB8AC3E}">
        <p14:creationId xmlns:p14="http://schemas.microsoft.com/office/powerpoint/2010/main" val="14934057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96AEC42D-7105-4E6D-A2ED-322C71C9AA8B}" type="slidenum">
              <a:rPr lang="en-US" altLang="en-US"/>
              <a:pPr/>
              <a:t>‹#›</a:t>
            </a:fld>
            <a:endParaRPr lang="en-US" altLang="en-US" sz="1400"/>
          </a:p>
        </p:txBody>
      </p:sp>
    </p:spTree>
    <p:extLst>
      <p:ext uri="{BB962C8B-B14F-4D97-AF65-F5344CB8AC3E}">
        <p14:creationId xmlns:p14="http://schemas.microsoft.com/office/powerpoint/2010/main" val="24010817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F61C820B-E586-474B-94AB-AB06120AA85B}" type="slidenum">
              <a:rPr lang="en-US" altLang="en-US"/>
              <a:pPr/>
              <a:t>‹#›</a:t>
            </a:fld>
            <a:endParaRPr lang="en-US" altLang="en-US" sz="1400"/>
          </a:p>
        </p:txBody>
      </p:sp>
    </p:spTree>
    <p:extLst>
      <p:ext uri="{BB962C8B-B14F-4D97-AF65-F5344CB8AC3E}">
        <p14:creationId xmlns:p14="http://schemas.microsoft.com/office/powerpoint/2010/main" val="41682580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7FA52D52-E545-4D26-BCA0-87F2061BB460}" type="slidenum">
              <a:rPr lang="en-US" altLang="en-US"/>
              <a:pPr/>
              <a:t>‹#›</a:t>
            </a:fld>
            <a:endParaRPr lang="en-US" altLang="en-US" sz="1400"/>
          </a:p>
        </p:txBody>
      </p:sp>
    </p:spTree>
    <p:extLst>
      <p:ext uri="{BB962C8B-B14F-4D97-AF65-F5344CB8AC3E}">
        <p14:creationId xmlns:p14="http://schemas.microsoft.com/office/powerpoint/2010/main" val="40297676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3F6BC436-EDEC-4EE1-94CE-0D2523A72739}" type="slidenum">
              <a:rPr lang="en-US" altLang="en-US"/>
              <a:pPr/>
              <a:t>‹#›</a:t>
            </a:fld>
            <a:endParaRPr lang="en-US" altLang="en-US" sz="1400"/>
          </a:p>
        </p:txBody>
      </p:sp>
    </p:spTree>
    <p:extLst>
      <p:ext uri="{BB962C8B-B14F-4D97-AF65-F5344CB8AC3E}">
        <p14:creationId xmlns:p14="http://schemas.microsoft.com/office/powerpoint/2010/main" val="33746654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877C8024-B2ED-4FEA-8FE4-338AF8AF6DFA}" type="slidenum">
              <a:rPr lang="en-US" altLang="en-US"/>
              <a:pPr/>
              <a:t>‹#›</a:t>
            </a:fld>
            <a:endParaRPr lang="en-US" altLang="en-US" sz="1400"/>
          </a:p>
        </p:txBody>
      </p:sp>
    </p:spTree>
    <p:extLst>
      <p:ext uri="{BB962C8B-B14F-4D97-AF65-F5344CB8AC3E}">
        <p14:creationId xmlns:p14="http://schemas.microsoft.com/office/powerpoint/2010/main" val="31463120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DC320D55-DC4C-43C3-BA64-C8DB180D901E}" type="slidenum">
              <a:rPr lang="en-US" altLang="en-US"/>
              <a:pPr/>
              <a:t>‹#›</a:t>
            </a:fld>
            <a:endParaRPr lang="en-US" altLang="en-US" sz="1400"/>
          </a:p>
        </p:txBody>
      </p:sp>
    </p:spTree>
    <p:extLst>
      <p:ext uri="{BB962C8B-B14F-4D97-AF65-F5344CB8AC3E}">
        <p14:creationId xmlns:p14="http://schemas.microsoft.com/office/powerpoint/2010/main" val="19520062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F8653746-C519-4EE7-B8A2-5EB7041D0639}" type="slidenum">
              <a:rPr lang="en-US" altLang="en-US"/>
              <a:pPr/>
              <a:t>‹#›</a:t>
            </a:fld>
            <a:endParaRPr lang="en-US" altLang="en-US" sz="1400"/>
          </a:p>
        </p:txBody>
      </p:sp>
    </p:spTree>
    <p:extLst>
      <p:ext uri="{BB962C8B-B14F-4D97-AF65-F5344CB8AC3E}">
        <p14:creationId xmlns:p14="http://schemas.microsoft.com/office/powerpoint/2010/main" val="24218433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574ACFCF-2F7F-467D-85C2-10B308E656D2}" type="slidenum">
              <a:rPr lang="en-US" altLang="en-US"/>
              <a:pPr/>
              <a:t>‹#›</a:t>
            </a:fld>
            <a:endParaRPr lang="en-US" altLang="en-US" sz="1400"/>
          </a:p>
        </p:txBody>
      </p:sp>
    </p:spTree>
    <p:extLst>
      <p:ext uri="{BB962C8B-B14F-4D97-AF65-F5344CB8AC3E}">
        <p14:creationId xmlns:p14="http://schemas.microsoft.com/office/powerpoint/2010/main" val="13464592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D37141C1-346C-40B1-B0F1-7492A4B0A1ED}" type="slidenum">
              <a:rPr lang="en-US" altLang="en-US"/>
              <a:pPr/>
              <a:t>‹#›</a:t>
            </a:fld>
            <a:endParaRPr lang="en-US" altLang="en-US" sz="1400"/>
          </a:p>
        </p:txBody>
      </p:sp>
    </p:spTree>
    <p:extLst>
      <p:ext uri="{BB962C8B-B14F-4D97-AF65-F5344CB8AC3E}">
        <p14:creationId xmlns:p14="http://schemas.microsoft.com/office/powerpoint/2010/main" val="18193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p:cNvSpPr>
          <p:nvPr>
            <p:ph type="sldNum" sz="quarter" idx="10"/>
          </p:nvPr>
        </p:nvSpPr>
        <p:spPr>
          <a:ln/>
        </p:spPr>
        <p:txBody>
          <a:bodyPr/>
          <a:lstStyle>
            <a:lvl1pPr>
              <a:defRPr/>
            </a:lvl1pPr>
          </a:lstStyle>
          <a:p>
            <a:fld id="{1045DAE4-E355-43F6-885F-3AD59A529C5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838838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D2B43ED3-AB1B-4E42-9572-5F9B33B465A6}" type="slidenum">
              <a:rPr lang="en-US" altLang="en-US"/>
              <a:pPr/>
              <a:t>‹#›</a:t>
            </a:fld>
            <a:endParaRPr lang="en-US" altLang="en-US" sz="1400"/>
          </a:p>
        </p:txBody>
      </p:sp>
    </p:spTree>
    <p:extLst>
      <p:ext uri="{BB962C8B-B14F-4D97-AF65-F5344CB8AC3E}">
        <p14:creationId xmlns:p14="http://schemas.microsoft.com/office/powerpoint/2010/main" val="15830536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C5FB6DF5-AEB3-4AEE-A78C-D8BA1D8CEB37}" type="slidenum">
              <a:rPr lang="en-US" altLang="en-US"/>
              <a:pPr/>
              <a:t>‹#›</a:t>
            </a:fld>
            <a:endParaRPr lang="en-US" altLang="en-US"/>
          </a:p>
        </p:txBody>
      </p:sp>
    </p:spTree>
    <p:extLst>
      <p:ext uri="{BB962C8B-B14F-4D97-AF65-F5344CB8AC3E}">
        <p14:creationId xmlns:p14="http://schemas.microsoft.com/office/powerpoint/2010/main" val="13810819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2BF1BAA0-DB8F-4593-9EEF-75953A9A606C}" type="slidenum">
              <a:rPr lang="en-US" altLang="en-US"/>
              <a:pPr/>
              <a:t>‹#›</a:t>
            </a:fld>
            <a:endParaRPr lang="en-US" altLang="en-US"/>
          </a:p>
        </p:txBody>
      </p:sp>
    </p:spTree>
    <p:extLst>
      <p:ext uri="{BB962C8B-B14F-4D97-AF65-F5344CB8AC3E}">
        <p14:creationId xmlns:p14="http://schemas.microsoft.com/office/powerpoint/2010/main" val="10125229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B73F6CBD-E970-4EF0-AC79-C8A4246E1552}" type="slidenum">
              <a:rPr lang="en-US" altLang="en-US"/>
              <a:pPr/>
              <a:t>‹#›</a:t>
            </a:fld>
            <a:endParaRPr lang="en-US" altLang="en-US"/>
          </a:p>
        </p:txBody>
      </p:sp>
    </p:spTree>
    <p:extLst>
      <p:ext uri="{BB962C8B-B14F-4D97-AF65-F5344CB8AC3E}">
        <p14:creationId xmlns:p14="http://schemas.microsoft.com/office/powerpoint/2010/main" val="30314769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hangingPunct="0">
              <a:defRPr/>
            </a:lvl1pPr>
          </a:lstStyle>
          <a:p>
            <a:endParaRPr lang="en-US" altLang="en-US"/>
          </a:p>
        </p:txBody>
      </p:sp>
      <p:sp>
        <p:nvSpPr>
          <p:cNvPr id="6" name="Rectangle 5"/>
          <p:cNvSpPr>
            <a:spLocks noGrp="1" noChangeArrowheads="1"/>
          </p:cNvSpPr>
          <p:nvPr>
            <p:ph type="ftr" sz="quarter" idx="11"/>
          </p:nvPr>
        </p:nvSpPr>
        <p:spPr/>
        <p:txBody>
          <a:bodyPr/>
          <a:lstStyle>
            <a:lvl1pPr hangingPunct="0">
              <a:defRPr/>
            </a:lvl1pPr>
          </a:lstStyle>
          <a:p>
            <a:endParaRPr lang="en-US" altLang="en-US"/>
          </a:p>
        </p:txBody>
      </p:sp>
      <p:sp>
        <p:nvSpPr>
          <p:cNvPr id="7" name="Rectangle 6"/>
          <p:cNvSpPr>
            <a:spLocks noGrp="1" noChangeArrowheads="1"/>
          </p:cNvSpPr>
          <p:nvPr>
            <p:ph type="sldNum" sz="quarter" idx="12"/>
          </p:nvPr>
        </p:nvSpPr>
        <p:spPr/>
        <p:txBody>
          <a:bodyPr/>
          <a:lstStyle>
            <a:lvl1pPr hangingPunct="0">
              <a:defRPr/>
            </a:lvl1pPr>
          </a:lstStyle>
          <a:p>
            <a:fld id="{05DB747A-1D17-455F-B50B-BC089F918115}" type="slidenum">
              <a:rPr lang="en-US" altLang="en-US"/>
              <a:pPr/>
              <a:t>‹#›</a:t>
            </a:fld>
            <a:endParaRPr lang="en-US" altLang="en-US"/>
          </a:p>
        </p:txBody>
      </p:sp>
    </p:spTree>
    <p:extLst>
      <p:ext uri="{BB962C8B-B14F-4D97-AF65-F5344CB8AC3E}">
        <p14:creationId xmlns:p14="http://schemas.microsoft.com/office/powerpoint/2010/main" val="9893921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hangingPunct="0">
              <a:defRPr/>
            </a:lvl1pPr>
          </a:lstStyle>
          <a:p>
            <a:endParaRPr lang="en-US" altLang="en-US"/>
          </a:p>
        </p:txBody>
      </p:sp>
      <p:sp>
        <p:nvSpPr>
          <p:cNvPr id="8" name="Rectangle 5"/>
          <p:cNvSpPr>
            <a:spLocks noGrp="1" noChangeArrowheads="1"/>
          </p:cNvSpPr>
          <p:nvPr>
            <p:ph type="ftr" sz="quarter" idx="11"/>
          </p:nvPr>
        </p:nvSpPr>
        <p:spPr/>
        <p:txBody>
          <a:bodyPr/>
          <a:lstStyle>
            <a:lvl1pPr hangingPunct="0">
              <a:defRPr/>
            </a:lvl1pPr>
          </a:lstStyle>
          <a:p>
            <a:endParaRPr lang="en-US" altLang="en-US"/>
          </a:p>
        </p:txBody>
      </p:sp>
      <p:sp>
        <p:nvSpPr>
          <p:cNvPr id="9" name="Rectangle 6"/>
          <p:cNvSpPr>
            <a:spLocks noGrp="1" noChangeArrowheads="1"/>
          </p:cNvSpPr>
          <p:nvPr>
            <p:ph type="sldNum" sz="quarter" idx="12"/>
          </p:nvPr>
        </p:nvSpPr>
        <p:spPr/>
        <p:txBody>
          <a:bodyPr/>
          <a:lstStyle>
            <a:lvl1pPr hangingPunct="0">
              <a:defRPr/>
            </a:lvl1pPr>
          </a:lstStyle>
          <a:p>
            <a:fld id="{196D202B-AAB5-4684-8ADA-00AAD7B6C583}" type="slidenum">
              <a:rPr lang="en-US" altLang="en-US"/>
              <a:pPr/>
              <a:t>‹#›</a:t>
            </a:fld>
            <a:endParaRPr lang="en-US" altLang="en-US"/>
          </a:p>
        </p:txBody>
      </p:sp>
    </p:spTree>
    <p:extLst>
      <p:ext uri="{BB962C8B-B14F-4D97-AF65-F5344CB8AC3E}">
        <p14:creationId xmlns:p14="http://schemas.microsoft.com/office/powerpoint/2010/main" val="37930349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hangingPunct="0">
              <a:defRPr/>
            </a:lvl1pPr>
          </a:lstStyle>
          <a:p>
            <a:endParaRPr lang="en-US" altLang="en-US"/>
          </a:p>
        </p:txBody>
      </p:sp>
      <p:sp>
        <p:nvSpPr>
          <p:cNvPr id="4" name="Rectangle 5"/>
          <p:cNvSpPr>
            <a:spLocks noGrp="1" noChangeArrowheads="1"/>
          </p:cNvSpPr>
          <p:nvPr>
            <p:ph type="ftr" sz="quarter" idx="11"/>
          </p:nvPr>
        </p:nvSpPr>
        <p:spPr/>
        <p:txBody>
          <a:bodyPr/>
          <a:lstStyle>
            <a:lvl1pPr hangingPunct="0">
              <a:defRPr/>
            </a:lvl1pPr>
          </a:lstStyle>
          <a:p>
            <a:endParaRPr lang="en-US" altLang="en-US"/>
          </a:p>
        </p:txBody>
      </p:sp>
      <p:sp>
        <p:nvSpPr>
          <p:cNvPr id="5" name="Rectangle 6"/>
          <p:cNvSpPr>
            <a:spLocks noGrp="1" noChangeArrowheads="1"/>
          </p:cNvSpPr>
          <p:nvPr>
            <p:ph type="sldNum" sz="quarter" idx="12"/>
          </p:nvPr>
        </p:nvSpPr>
        <p:spPr/>
        <p:txBody>
          <a:bodyPr/>
          <a:lstStyle>
            <a:lvl1pPr hangingPunct="0">
              <a:defRPr/>
            </a:lvl1pPr>
          </a:lstStyle>
          <a:p>
            <a:fld id="{673A54C6-53D1-410F-8BFC-751FFCF46DD6}" type="slidenum">
              <a:rPr lang="en-US" altLang="en-US"/>
              <a:pPr/>
              <a:t>‹#›</a:t>
            </a:fld>
            <a:endParaRPr lang="en-US" altLang="en-US"/>
          </a:p>
        </p:txBody>
      </p:sp>
    </p:spTree>
    <p:extLst>
      <p:ext uri="{BB962C8B-B14F-4D97-AF65-F5344CB8AC3E}">
        <p14:creationId xmlns:p14="http://schemas.microsoft.com/office/powerpoint/2010/main" val="29609588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endParaRPr lang="en-US" altLang="en-US"/>
          </a:p>
        </p:txBody>
      </p:sp>
      <p:sp>
        <p:nvSpPr>
          <p:cNvPr id="3" name="Rectangle 5"/>
          <p:cNvSpPr>
            <a:spLocks noGrp="1" noChangeArrowheads="1"/>
          </p:cNvSpPr>
          <p:nvPr>
            <p:ph type="ftr" sz="quarter" idx="11"/>
          </p:nvPr>
        </p:nvSpPr>
        <p:spPr/>
        <p:txBody>
          <a:bodyPr/>
          <a:lstStyle>
            <a:lvl1pPr hangingPunct="0">
              <a:defRPr/>
            </a:lvl1pPr>
          </a:lstStyle>
          <a:p>
            <a:endParaRPr lang="en-US" altLang="en-US"/>
          </a:p>
        </p:txBody>
      </p:sp>
      <p:sp>
        <p:nvSpPr>
          <p:cNvPr id="4" name="Rectangle 6"/>
          <p:cNvSpPr>
            <a:spLocks noGrp="1" noChangeArrowheads="1"/>
          </p:cNvSpPr>
          <p:nvPr>
            <p:ph type="sldNum" sz="quarter" idx="12"/>
          </p:nvPr>
        </p:nvSpPr>
        <p:spPr/>
        <p:txBody>
          <a:bodyPr/>
          <a:lstStyle>
            <a:lvl1pPr hangingPunct="0">
              <a:defRPr/>
            </a:lvl1pPr>
          </a:lstStyle>
          <a:p>
            <a:fld id="{42C87ABF-E554-46D8-8C50-4B1F191FFAB8}" type="slidenum">
              <a:rPr lang="en-US" altLang="en-US"/>
              <a:pPr/>
              <a:t>‹#›</a:t>
            </a:fld>
            <a:endParaRPr lang="en-US" altLang="en-US"/>
          </a:p>
        </p:txBody>
      </p:sp>
    </p:spTree>
    <p:extLst>
      <p:ext uri="{BB962C8B-B14F-4D97-AF65-F5344CB8AC3E}">
        <p14:creationId xmlns:p14="http://schemas.microsoft.com/office/powerpoint/2010/main" val="4079904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hangingPunct="0">
              <a:defRPr/>
            </a:lvl1pPr>
          </a:lstStyle>
          <a:p>
            <a:endParaRPr lang="en-US" altLang="en-US"/>
          </a:p>
        </p:txBody>
      </p:sp>
      <p:sp>
        <p:nvSpPr>
          <p:cNvPr id="6" name="Rectangle 5"/>
          <p:cNvSpPr>
            <a:spLocks noGrp="1" noChangeArrowheads="1"/>
          </p:cNvSpPr>
          <p:nvPr>
            <p:ph type="ftr" sz="quarter" idx="11"/>
          </p:nvPr>
        </p:nvSpPr>
        <p:spPr/>
        <p:txBody>
          <a:bodyPr/>
          <a:lstStyle>
            <a:lvl1pPr hangingPunct="0">
              <a:defRPr/>
            </a:lvl1pPr>
          </a:lstStyle>
          <a:p>
            <a:endParaRPr lang="en-US" altLang="en-US"/>
          </a:p>
        </p:txBody>
      </p:sp>
      <p:sp>
        <p:nvSpPr>
          <p:cNvPr id="7" name="Rectangle 6"/>
          <p:cNvSpPr>
            <a:spLocks noGrp="1" noChangeArrowheads="1"/>
          </p:cNvSpPr>
          <p:nvPr>
            <p:ph type="sldNum" sz="quarter" idx="12"/>
          </p:nvPr>
        </p:nvSpPr>
        <p:spPr/>
        <p:txBody>
          <a:bodyPr/>
          <a:lstStyle>
            <a:lvl1pPr hangingPunct="0">
              <a:defRPr/>
            </a:lvl1pPr>
          </a:lstStyle>
          <a:p>
            <a:fld id="{EB89947E-FAE5-4B76-9B40-FEC55ADA78C8}" type="slidenum">
              <a:rPr lang="en-US" altLang="en-US"/>
              <a:pPr/>
              <a:t>‹#›</a:t>
            </a:fld>
            <a:endParaRPr lang="en-US" altLang="en-US"/>
          </a:p>
        </p:txBody>
      </p:sp>
    </p:spTree>
    <p:extLst>
      <p:ext uri="{BB962C8B-B14F-4D97-AF65-F5344CB8AC3E}">
        <p14:creationId xmlns:p14="http://schemas.microsoft.com/office/powerpoint/2010/main" val="21905426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hangingPunct="0">
              <a:defRPr/>
            </a:lvl1pPr>
          </a:lstStyle>
          <a:p>
            <a:endParaRPr lang="en-US" altLang="en-US"/>
          </a:p>
        </p:txBody>
      </p:sp>
      <p:sp>
        <p:nvSpPr>
          <p:cNvPr id="6" name="Rectangle 5"/>
          <p:cNvSpPr>
            <a:spLocks noGrp="1" noChangeArrowheads="1"/>
          </p:cNvSpPr>
          <p:nvPr>
            <p:ph type="ftr" sz="quarter" idx="11"/>
          </p:nvPr>
        </p:nvSpPr>
        <p:spPr/>
        <p:txBody>
          <a:bodyPr/>
          <a:lstStyle>
            <a:lvl1pPr hangingPunct="0">
              <a:defRPr/>
            </a:lvl1pPr>
          </a:lstStyle>
          <a:p>
            <a:endParaRPr lang="en-US" altLang="en-US"/>
          </a:p>
        </p:txBody>
      </p:sp>
      <p:sp>
        <p:nvSpPr>
          <p:cNvPr id="7" name="Rectangle 6"/>
          <p:cNvSpPr>
            <a:spLocks noGrp="1" noChangeArrowheads="1"/>
          </p:cNvSpPr>
          <p:nvPr>
            <p:ph type="sldNum" sz="quarter" idx="12"/>
          </p:nvPr>
        </p:nvSpPr>
        <p:spPr/>
        <p:txBody>
          <a:bodyPr/>
          <a:lstStyle>
            <a:lvl1pPr hangingPunct="0">
              <a:defRPr/>
            </a:lvl1pPr>
          </a:lstStyle>
          <a:p>
            <a:fld id="{12B78D49-7A0F-44BD-801E-424A23DE93A7}" type="slidenum">
              <a:rPr lang="en-US" altLang="en-US"/>
              <a:pPr/>
              <a:t>‹#›</a:t>
            </a:fld>
            <a:endParaRPr lang="en-US" altLang="en-US"/>
          </a:p>
        </p:txBody>
      </p:sp>
    </p:spTree>
    <p:extLst>
      <p:ext uri="{BB962C8B-B14F-4D97-AF65-F5344CB8AC3E}">
        <p14:creationId xmlns:p14="http://schemas.microsoft.com/office/powerpoint/2010/main" val="3729383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6002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6002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p:cNvSpPr>
          <p:nvPr>
            <p:ph type="sldNum" sz="quarter" idx="10"/>
          </p:nvPr>
        </p:nvSpPr>
        <p:spPr>
          <a:ln/>
        </p:spPr>
        <p:txBody>
          <a:bodyPr/>
          <a:lstStyle>
            <a:lvl1pPr>
              <a:defRPr/>
            </a:lvl1pPr>
          </a:lstStyle>
          <a:p>
            <a:fld id="{9C447F6D-5BA2-42BB-80B6-ADA4DFAF6BC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2468482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13E55C45-9B81-42BB-9AFF-87A51AAD12C4}" type="slidenum">
              <a:rPr lang="en-US" altLang="en-US"/>
              <a:pPr/>
              <a:t>‹#›</a:t>
            </a:fld>
            <a:endParaRPr lang="en-US" altLang="en-US"/>
          </a:p>
        </p:txBody>
      </p:sp>
    </p:spTree>
    <p:extLst>
      <p:ext uri="{BB962C8B-B14F-4D97-AF65-F5344CB8AC3E}">
        <p14:creationId xmlns:p14="http://schemas.microsoft.com/office/powerpoint/2010/main" val="9087523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E5A621E1-5504-4300-8BF7-D1DC9377E171}" type="slidenum">
              <a:rPr lang="en-US" altLang="en-US"/>
              <a:pPr/>
              <a:t>‹#›</a:t>
            </a:fld>
            <a:endParaRPr lang="en-US" altLang="en-US"/>
          </a:p>
        </p:txBody>
      </p:sp>
    </p:spTree>
    <p:extLst>
      <p:ext uri="{BB962C8B-B14F-4D97-AF65-F5344CB8AC3E}">
        <p14:creationId xmlns:p14="http://schemas.microsoft.com/office/powerpoint/2010/main" val="7548192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018777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12049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677219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44477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94385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99054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019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1153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5"/>
          <p:cNvSpPr>
            <a:spLocks noGrp="1"/>
          </p:cNvSpPr>
          <p:nvPr>
            <p:ph type="sldNum" sz="quarter" idx="10"/>
          </p:nvPr>
        </p:nvSpPr>
        <p:spPr>
          <a:ln/>
        </p:spPr>
        <p:txBody>
          <a:bodyPr/>
          <a:lstStyle>
            <a:lvl1pPr>
              <a:defRPr/>
            </a:lvl1pPr>
          </a:lstStyle>
          <a:p>
            <a:fld id="{123BCD03-1DAC-4710-A5C4-FE1D2B4D8DC1}"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7945839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8094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58973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73112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5275641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3057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0565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0715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29553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4141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869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5"/>
          <p:cNvSpPr>
            <a:spLocks noGrp="1"/>
          </p:cNvSpPr>
          <p:nvPr>
            <p:ph type="sldNum" sz="quarter" idx="10"/>
          </p:nvPr>
        </p:nvSpPr>
        <p:spPr>
          <a:ln/>
        </p:spPr>
        <p:txBody>
          <a:bodyPr/>
          <a:lstStyle>
            <a:lvl1pPr>
              <a:defRPr/>
            </a:lvl1pPr>
          </a:lstStyle>
          <a:p>
            <a:fld id="{6FAEB189-F279-46BF-9A2F-C4BCFBA33322}"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775774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0162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4285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130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891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08A4FFB-DC1D-AA46-B0EC-7B90C890AB4B}" type="datetimeFigureOut">
              <a:rPr lang="en-SG"/>
              <a:pPr>
                <a:defRPr/>
              </a:pPr>
              <a:t>19/4/2017</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4564815-0BB6-B541-A7E9-AEFB47CD2593}" type="slidenum">
              <a:rPr lang="en-SG"/>
              <a:pPr>
                <a:defRPr/>
              </a:pPr>
              <a:t>‹#›</a:t>
            </a:fld>
            <a:endParaRPr lang="en-SG"/>
          </a:p>
        </p:txBody>
      </p:sp>
    </p:spTree>
    <p:extLst>
      <p:ext uri="{BB962C8B-B14F-4D97-AF65-F5344CB8AC3E}">
        <p14:creationId xmlns:p14="http://schemas.microsoft.com/office/powerpoint/2010/main" val="39072457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6D76C66-1880-C043-9E52-AEEA58EA71DE}" type="datetimeFigureOut">
              <a:rPr lang="en-SG"/>
              <a:pPr>
                <a:defRPr/>
              </a:pPr>
              <a:t>19/4/2017</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067BA5C-B1D0-DC45-9B26-7568F30AD070}" type="slidenum">
              <a:rPr lang="en-SG"/>
              <a:pPr>
                <a:defRPr/>
              </a:pPr>
              <a:t>‹#›</a:t>
            </a:fld>
            <a:endParaRPr lang="en-SG"/>
          </a:p>
        </p:txBody>
      </p:sp>
    </p:spTree>
    <p:extLst>
      <p:ext uri="{BB962C8B-B14F-4D97-AF65-F5344CB8AC3E}">
        <p14:creationId xmlns:p14="http://schemas.microsoft.com/office/powerpoint/2010/main" val="17343525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3E5785F-73DA-9F42-8B9D-8CDC2C6A5A52}" type="datetimeFigureOut">
              <a:rPr lang="en-SG"/>
              <a:pPr>
                <a:defRPr/>
              </a:pPr>
              <a:t>19/4/2017</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E3BC30E-CE26-0A4F-840F-9BFFD11FB1D7}" type="slidenum">
              <a:rPr lang="en-SG"/>
              <a:pPr>
                <a:defRPr/>
              </a:pPr>
              <a:t>‹#›</a:t>
            </a:fld>
            <a:endParaRPr lang="en-SG"/>
          </a:p>
        </p:txBody>
      </p:sp>
    </p:spTree>
    <p:extLst>
      <p:ext uri="{BB962C8B-B14F-4D97-AF65-F5344CB8AC3E}">
        <p14:creationId xmlns:p14="http://schemas.microsoft.com/office/powerpoint/2010/main" val="2058965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24716E0-2BDA-5347-BDA0-361BBBADB6FB}" type="datetimeFigureOut">
              <a:rPr lang="en-SG"/>
              <a:pPr>
                <a:defRPr/>
              </a:pPr>
              <a:t>19/4/2017</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0F7A968-8FAF-3C43-9EC5-E0B7DFCE9265}" type="slidenum">
              <a:rPr lang="en-SG"/>
              <a:pPr>
                <a:defRPr/>
              </a:pPr>
              <a:t>‹#›</a:t>
            </a:fld>
            <a:endParaRPr lang="en-SG"/>
          </a:p>
        </p:txBody>
      </p:sp>
    </p:spTree>
    <p:extLst>
      <p:ext uri="{BB962C8B-B14F-4D97-AF65-F5344CB8AC3E}">
        <p14:creationId xmlns:p14="http://schemas.microsoft.com/office/powerpoint/2010/main" val="42447452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9D64CA8-227A-D84A-B9A7-9DF395D5B0E8}" type="datetimeFigureOut">
              <a:rPr lang="en-SG"/>
              <a:pPr>
                <a:defRPr/>
              </a:pPr>
              <a:t>19/4/2017</a:t>
            </a:fld>
            <a:endParaRPr lang="en-SG"/>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25F67FE-85F6-6644-9258-60AC9C80D894}" type="slidenum">
              <a:rPr lang="en-SG"/>
              <a:pPr>
                <a:defRPr/>
              </a:pPr>
              <a:t>‹#›</a:t>
            </a:fld>
            <a:endParaRPr lang="en-SG"/>
          </a:p>
        </p:txBody>
      </p:sp>
    </p:spTree>
    <p:extLst>
      <p:ext uri="{BB962C8B-B14F-4D97-AF65-F5344CB8AC3E}">
        <p14:creationId xmlns:p14="http://schemas.microsoft.com/office/powerpoint/2010/main" val="10070016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DCFDF2E-5364-4C40-82DD-6865FA548905}" type="datetimeFigureOut">
              <a:rPr lang="en-SG"/>
              <a:pPr>
                <a:defRPr/>
              </a:pPr>
              <a:t>19/4/2017</a:t>
            </a:fld>
            <a:endParaRPr lang="en-SG"/>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58F16DB-3B9E-EE44-AE9D-12115C8843B1}" type="slidenum">
              <a:rPr lang="en-SG"/>
              <a:pPr>
                <a:defRPr/>
              </a:pPr>
              <a:t>‹#›</a:t>
            </a:fld>
            <a:endParaRPr lang="en-SG"/>
          </a:p>
        </p:txBody>
      </p:sp>
    </p:spTree>
    <p:extLst>
      <p:ext uri="{BB962C8B-B14F-4D97-AF65-F5344CB8AC3E}">
        <p14:creationId xmlns:p14="http://schemas.microsoft.com/office/powerpoint/2010/main" val="3489189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5"/>
          <p:cNvSpPr>
            <a:spLocks noGrp="1"/>
          </p:cNvSpPr>
          <p:nvPr>
            <p:ph type="sldNum" sz="quarter" idx="10"/>
          </p:nvPr>
        </p:nvSpPr>
        <p:spPr>
          <a:ln/>
        </p:spPr>
        <p:txBody>
          <a:bodyPr/>
          <a:lstStyle>
            <a:lvl1pPr>
              <a:defRPr/>
            </a:lvl1pPr>
          </a:lstStyle>
          <a:p>
            <a:fld id="{DE3DAF5E-5A70-4C70-A586-B81F557781E7}"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5900894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F51ACB8-3A1E-B545-B04F-B77F767DE5B0}" type="datetimeFigureOut">
              <a:rPr lang="en-SG"/>
              <a:pPr>
                <a:defRPr/>
              </a:pPr>
              <a:t>19/4/2017</a:t>
            </a:fld>
            <a:endParaRPr lang="en-SG"/>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7340C9B-54F0-BC42-AD84-106548DFED56}" type="slidenum">
              <a:rPr lang="en-SG"/>
              <a:pPr>
                <a:defRPr/>
              </a:pPr>
              <a:t>‹#›</a:t>
            </a:fld>
            <a:endParaRPr lang="en-SG"/>
          </a:p>
        </p:txBody>
      </p:sp>
    </p:spTree>
    <p:extLst>
      <p:ext uri="{BB962C8B-B14F-4D97-AF65-F5344CB8AC3E}">
        <p14:creationId xmlns:p14="http://schemas.microsoft.com/office/powerpoint/2010/main" val="29055800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85D0D7F-F571-B842-A7C8-CCD890D7387C}" type="datetimeFigureOut">
              <a:rPr lang="en-SG"/>
              <a:pPr>
                <a:defRPr/>
              </a:pPr>
              <a:t>19/4/2017</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EC77371-22AB-7C4E-A7A7-2C46AD3DE155}" type="slidenum">
              <a:rPr lang="en-SG"/>
              <a:pPr>
                <a:defRPr/>
              </a:pPr>
              <a:t>‹#›</a:t>
            </a:fld>
            <a:endParaRPr lang="en-SG"/>
          </a:p>
        </p:txBody>
      </p:sp>
    </p:spTree>
    <p:extLst>
      <p:ext uri="{BB962C8B-B14F-4D97-AF65-F5344CB8AC3E}">
        <p14:creationId xmlns:p14="http://schemas.microsoft.com/office/powerpoint/2010/main" val="42353963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27BB36E-64DC-FD43-8685-B1F9578AC27A}" type="datetimeFigureOut">
              <a:rPr lang="en-SG"/>
              <a:pPr>
                <a:defRPr/>
              </a:pPr>
              <a:t>19/4/2017</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9C37387-569A-7C4F-9982-3087420045A2}" type="slidenum">
              <a:rPr lang="en-SG"/>
              <a:pPr>
                <a:defRPr/>
              </a:pPr>
              <a:t>‹#›</a:t>
            </a:fld>
            <a:endParaRPr lang="en-SG"/>
          </a:p>
        </p:txBody>
      </p:sp>
    </p:spTree>
    <p:extLst>
      <p:ext uri="{BB962C8B-B14F-4D97-AF65-F5344CB8AC3E}">
        <p14:creationId xmlns:p14="http://schemas.microsoft.com/office/powerpoint/2010/main" val="10006289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6CD3354-08AE-5B41-B938-00349DC60252}" type="datetimeFigureOut">
              <a:rPr lang="en-SG"/>
              <a:pPr>
                <a:defRPr/>
              </a:pPr>
              <a:t>19/4/2017</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1E4CE93-9BD0-C748-9C1D-BDBE92525558}" type="slidenum">
              <a:rPr lang="en-SG"/>
              <a:pPr>
                <a:defRPr/>
              </a:pPr>
              <a:t>‹#›</a:t>
            </a:fld>
            <a:endParaRPr lang="en-SG"/>
          </a:p>
        </p:txBody>
      </p:sp>
    </p:spTree>
    <p:extLst>
      <p:ext uri="{BB962C8B-B14F-4D97-AF65-F5344CB8AC3E}">
        <p14:creationId xmlns:p14="http://schemas.microsoft.com/office/powerpoint/2010/main" val="26996036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6ADA465-97F9-954F-B2DD-9DFF11A7C7CC}" type="datetimeFigureOut">
              <a:rPr lang="en-SG"/>
              <a:pPr>
                <a:defRPr/>
              </a:pPr>
              <a:t>19/4/2017</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A39E09D-0713-5F4A-8105-52BD0F4B0356}" type="slidenum">
              <a:rPr lang="en-SG"/>
              <a:pPr>
                <a:defRPr/>
              </a:pPr>
              <a:t>‹#›</a:t>
            </a:fld>
            <a:endParaRPr lang="en-SG"/>
          </a:p>
        </p:txBody>
      </p:sp>
    </p:spTree>
    <p:extLst>
      <p:ext uri="{BB962C8B-B14F-4D97-AF65-F5344CB8AC3E}">
        <p14:creationId xmlns:p14="http://schemas.microsoft.com/office/powerpoint/2010/main" val="37576048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B1290-BEDF-4842-8327-6ED8E58ED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654312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038F0-0407-3F47-967E-18B9E566A38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13890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DE55D-30C6-2F4A-AF2A-E668A2591A6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411217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90DF64-98FC-EF43-9C71-DD975CD74F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08333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F4F1F63-9E80-9942-B35B-7A2725AECA5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54804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5"/>
          <p:cNvSpPr>
            <a:spLocks noGrp="1"/>
          </p:cNvSpPr>
          <p:nvPr>
            <p:ph type="sldNum" sz="quarter" idx="10"/>
          </p:nvPr>
        </p:nvSpPr>
        <p:spPr>
          <a:ln/>
        </p:spPr>
        <p:txBody>
          <a:bodyPr/>
          <a:lstStyle>
            <a:lvl1pPr>
              <a:defRPr/>
            </a:lvl1pPr>
          </a:lstStyle>
          <a:p>
            <a:fld id="{EC30F856-F201-42E2-ACFA-1D2C0CA5738B}"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3450463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11337-A1B6-214C-BF69-BCF016FCFAF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73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20511C-94FF-CB4A-8F62-5A9F295814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2420183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81BCD-4361-3D49-B412-16504C8CE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845207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59ACF6-8429-8C40-96B6-E7B0405C98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60242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9BE70E-338F-0A4B-B017-85880E13AE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322975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4186C1-AF2C-B042-BBAA-42E66013E1D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278129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31960344"/>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846047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626688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0070378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5"/>
          <p:cNvSpPr>
            <a:spLocks noGrp="1"/>
          </p:cNvSpPr>
          <p:nvPr>
            <p:ph type="sldNum" sz="quarter" idx="10"/>
          </p:nvPr>
        </p:nvSpPr>
        <p:spPr>
          <a:ln/>
        </p:spPr>
        <p:txBody>
          <a:bodyPr/>
          <a:lstStyle>
            <a:lvl1pPr>
              <a:defRPr/>
            </a:lvl1pPr>
          </a:lstStyle>
          <a:p>
            <a:fld id="{EB5DB4E9-0AAB-4717-83ED-498D23818529}"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13598254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158320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8525740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9702331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21043757"/>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8247537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20631463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92574194"/>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07569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90059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44906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5"/>
          <p:cNvSpPr>
            <a:spLocks noGrp="1"/>
          </p:cNvSpPr>
          <p:nvPr>
            <p:ph type="sldNum" sz="quarter" idx="10"/>
          </p:nvPr>
        </p:nvSpPr>
        <p:spPr>
          <a:ln/>
        </p:spPr>
        <p:txBody>
          <a:bodyPr/>
          <a:lstStyle>
            <a:lvl1pPr>
              <a:defRPr/>
            </a:lvl1pPr>
          </a:lstStyle>
          <a:p>
            <a:fld id="{C581D56A-ADE0-43B6-8366-2EBDA42D6B7C}"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9763331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4/19/2017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216728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4/19/2017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201239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4/19/2017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84365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4/19/2017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60592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4/19/2017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88743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4/19/2017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7618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70149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707192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solidFill>
                <a:srgbClr val="000000"/>
              </a:solidFill>
            </a:endParaRPr>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solidFill>
                <a:srgbClr val="000000"/>
              </a:solidFill>
            </a:endParaRPr>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72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346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p:cNvSpPr>
          <p:nvPr>
            <p:ph type="sldNum" sz="quarter" idx="10"/>
          </p:nvPr>
        </p:nvSpPr>
        <p:spPr>
          <a:ln/>
        </p:spPr>
        <p:txBody>
          <a:bodyPr/>
          <a:lstStyle>
            <a:lvl1pPr>
              <a:defRPr/>
            </a:lvl1pPr>
          </a:lstStyle>
          <a:p>
            <a:fld id="{DC437DA3-3E33-4E4A-9F2D-02E3DBF2597C}"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77746196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31465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7045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0417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6088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01633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20982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72754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9144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3278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112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8"/>
          <p:cNvSpPr>
            <a:spLocks noGrp="1"/>
          </p:cNvSpPr>
          <p:nvPr>
            <p:ph type="sldNum" sz="quarter" idx="10"/>
          </p:nvPr>
        </p:nvSpPr>
        <p:spPr>
          <a:ln/>
        </p:spPr>
        <p:txBody>
          <a:bodyPr/>
          <a:lstStyle>
            <a:lvl1pPr>
              <a:defRPr/>
            </a:lvl1pPr>
          </a:lstStyle>
          <a:p>
            <a:fld id="{2C3ED81C-5CAB-49E4-A631-BB5E81B438F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22251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5"/>
          <p:cNvSpPr>
            <a:spLocks noGrp="1"/>
          </p:cNvSpPr>
          <p:nvPr>
            <p:ph type="sldNum" sz="quarter" idx="10"/>
          </p:nvPr>
        </p:nvSpPr>
        <p:spPr>
          <a:ln/>
        </p:spPr>
        <p:txBody>
          <a:bodyPr/>
          <a:lstStyle>
            <a:lvl1pPr>
              <a:defRPr/>
            </a:lvl1pPr>
          </a:lstStyle>
          <a:p>
            <a:fld id="{AB7C109A-0AE0-4A6E-BC4C-8DD1B7EE14C8}"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1723863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3815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955060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382237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564002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760912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1702890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918711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58928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215682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80897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5"/>
          <p:cNvSpPr>
            <a:spLocks noGrp="1"/>
          </p:cNvSpPr>
          <p:nvPr>
            <p:ph type="sldNum" sz="quarter" idx="10"/>
          </p:nvPr>
        </p:nvSpPr>
        <p:spPr>
          <a:ln/>
        </p:spPr>
        <p:txBody>
          <a:bodyPr/>
          <a:lstStyle>
            <a:lvl1pPr>
              <a:defRPr/>
            </a:lvl1pPr>
          </a:lstStyle>
          <a:p>
            <a:fld id="{9A844C1E-1E47-4607-BC6D-5569B1BCFA80}"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3187830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8886013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2341678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143639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0451175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917526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solidFill>
                <a:srgbClr val="000000"/>
              </a:solidFill>
            </a:endParaRPr>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solidFill>
                <a:srgbClr val="000000"/>
              </a:solidFill>
            </a:endParaRPr>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40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0925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4569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61308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041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5"/>
          <p:cNvSpPr>
            <a:spLocks noGrp="1"/>
          </p:cNvSpPr>
          <p:nvPr>
            <p:ph type="sldNum" sz="quarter" idx="10"/>
          </p:nvPr>
        </p:nvSpPr>
        <p:spPr>
          <a:ln/>
        </p:spPr>
        <p:txBody>
          <a:bodyPr/>
          <a:lstStyle>
            <a:lvl1pPr>
              <a:defRPr/>
            </a:lvl1pPr>
          </a:lstStyle>
          <a:p>
            <a:fld id="{05CF16F1-328A-4EFF-AE1B-77D945022F06}"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7125441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2029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566359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237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76513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9558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8908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64065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1077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9180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918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5250"/>
            <a:ext cx="2057400" cy="6762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5250"/>
            <a:ext cx="6019800" cy="6762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5"/>
          <p:cNvSpPr>
            <a:spLocks noGrp="1"/>
          </p:cNvSpPr>
          <p:nvPr>
            <p:ph type="sldNum" sz="quarter" idx="10"/>
          </p:nvPr>
        </p:nvSpPr>
        <p:spPr>
          <a:ln/>
        </p:spPr>
        <p:txBody>
          <a:bodyPr/>
          <a:lstStyle>
            <a:lvl1pPr>
              <a:defRPr/>
            </a:lvl1pPr>
          </a:lstStyle>
          <a:p>
            <a:fld id="{C692EDB2-21B7-4C59-B000-122A73FF0B25}"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18776951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32693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74969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02919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924934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0948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36567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46763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31521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9507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0260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34124387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4583181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5998009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494804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57060286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165873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5623262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459005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16240563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753173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584209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224417269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0890453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96751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2996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5966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74375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6902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4429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10477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7763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2870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44764408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6888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304681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525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680534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92629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225321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692175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31838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40182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075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401321833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58825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26789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40798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86605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10515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50543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6285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48663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21125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36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224682467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772791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55023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59073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478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165625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p:cNvSpPr>
          <p:nvPr>
            <p:ph type="sldNum" sz="quarter" idx="10"/>
          </p:nvPr>
        </p:nvSpPr>
        <p:spPr>
          <a:ln/>
        </p:spPr>
        <p:txBody>
          <a:bodyPr/>
          <a:lstStyle>
            <a:lvl1pPr>
              <a:defRPr/>
            </a:lvl1pPr>
          </a:lstStyle>
          <a:p>
            <a:fld id="{8496A86A-0B8D-4501-9076-6201DCEE8B9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28950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4056279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865211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2110418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1121244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1149138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8"/>
          <p:cNvSpPr>
            <a:spLocks noGrp="1"/>
          </p:cNvSpPr>
          <p:nvPr>
            <p:ph type="sldNum" sz="quarter" idx="10"/>
          </p:nvPr>
        </p:nvSpPr>
        <p:spPr>
          <a:ln/>
        </p:spPr>
        <p:txBody>
          <a:bodyPr/>
          <a:lstStyle>
            <a:lvl1pPr>
              <a:defRPr/>
            </a:lvl1pPr>
          </a:lstStyle>
          <a:p>
            <a:fld id="{9C82E912-F11E-4010-B902-346BF633E701}"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92131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FC70046B-E5B8-44FE-A25B-9599C459828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373001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8"/>
          <p:cNvSpPr>
            <a:spLocks noGrp="1"/>
          </p:cNvSpPr>
          <p:nvPr>
            <p:ph type="sldNum" sz="quarter" idx="10"/>
          </p:nvPr>
        </p:nvSpPr>
        <p:spPr>
          <a:ln/>
        </p:spPr>
        <p:txBody>
          <a:bodyPr/>
          <a:lstStyle>
            <a:lvl1pPr>
              <a:defRPr/>
            </a:lvl1pPr>
          </a:lstStyle>
          <a:p>
            <a:fld id="{CFDC324A-1418-4D97-93CC-8B3626E75CD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59713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85800" y="457200"/>
            <a:ext cx="4043363"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457200"/>
            <a:ext cx="404495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p:cNvSpPr>
          <p:nvPr>
            <p:ph type="sldNum" sz="quarter" idx="10"/>
          </p:nvPr>
        </p:nvSpPr>
        <p:spPr>
          <a:ln/>
        </p:spPr>
        <p:txBody>
          <a:bodyPr/>
          <a:lstStyle>
            <a:lvl1pPr>
              <a:defRPr/>
            </a:lvl1pPr>
          </a:lstStyle>
          <a:p>
            <a:fld id="{EAB4511E-416B-4E85-870A-352477B294F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85012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8"/>
          <p:cNvSpPr>
            <a:spLocks noGrp="1"/>
          </p:cNvSpPr>
          <p:nvPr>
            <p:ph type="sldNum" sz="quarter" idx="10"/>
          </p:nvPr>
        </p:nvSpPr>
        <p:spPr>
          <a:ln/>
        </p:spPr>
        <p:txBody>
          <a:bodyPr/>
          <a:lstStyle>
            <a:lvl1pPr>
              <a:defRPr/>
            </a:lvl1pPr>
          </a:lstStyle>
          <a:p>
            <a:fld id="{60A85E99-200B-432F-8659-5167651E9FF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650308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8"/>
          <p:cNvSpPr>
            <a:spLocks noGrp="1"/>
          </p:cNvSpPr>
          <p:nvPr>
            <p:ph type="sldNum" sz="quarter" idx="10"/>
          </p:nvPr>
        </p:nvSpPr>
        <p:spPr>
          <a:ln/>
        </p:spPr>
        <p:txBody>
          <a:bodyPr/>
          <a:lstStyle>
            <a:lvl1pPr>
              <a:defRPr/>
            </a:lvl1pPr>
          </a:lstStyle>
          <a:p>
            <a:fld id="{85A6986F-1F2E-4905-98C8-0E383FC3856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642887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18"/>
          <p:cNvSpPr>
            <a:spLocks noGrp="1"/>
          </p:cNvSpPr>
          <p:nvPr>
            <p:ph type="sldNum" sz="quarter" idx="10"/>
          </p:nvPr>
        </p:nvSpPr>
        <p:spPr>
          <a:ln/>
        </p:spPr>
        <p:txBody>
          <a:bodyPr/>
          <a:lstStyle>
            <a:lvl1pPr>
              <a:defRPr/>
            </a:lvl1pPr>
          </a:lstStyle>
          <a:p>
            <a:fld id="{CBADA7F5-52EB-48B6-8381-ED0DF1A1599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613079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D4C10F39-D681-4BAE-963E-3B2BB8AFA1D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611292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C4781882-AE04-48C8-B1EC-BC736EFD2C41}"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288608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76F83A32-67D2-4E1C-8597-91DA275CE04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141037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67AD6701-EE6F-4BFA-B058-B79A23EEA62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05486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0375" y="274638"/>
            <a:ext cx="2116138"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200775"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596C310A-B29C-45A4-AA6A-467A69439B4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9199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8"/>
          <p:cNvSpPr>
            <a:spLocks noGrp="1"/>
          </p:cNvSpPr>
          <p:nvPr>
            <p:ph type="sldNum" sz="quarter" idx="10"/>
          </p:nvPr>
        </p:nvSpPr>
        <p:spPr>
          <a:ln/>
        </p:spPr>
        <p:txBody>
          <a:bodyPr/>
          <a:lstStyle>
            <a:lvl1pPr>
              <a:defRPr/>
            </a:lvl1pPr>
          </a:lstStyle>
          <a:p>
            <a:fld id="{AD2ED6A2-3212-4FF1-B557-068EA9D70B5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97257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EAA4AA69-C173-4E28-B1A2-B2A9853BABD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42487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8"/>
          <p:cNvSpPr>
            <a:spLocks noGrp="1"/>
          </p:cNvSpPr>
          <p:nvPr>
            <p:ph type="sldNum" sz="quarter" idx="10"/>
          </p:nvPr>
        </p:nvSpPr>
        <p:spPr>
          <a:ln/>
        </p:spPr>
        <p:txBody>
          <a:bodyPr/>
          <a:lstStyle>
            <a:lvl1pPr>
              <a:defRPr/>
            </a:lvl1pPr>
          </a:lstStyle>
          <a:p>
            <a:fld id="{E545E131-FC11-43F2-8F42-5F8742731A7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93463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981200"/>
            <a:ext cx="18303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67000" y="1981200"/>
            <a:ext cx="18319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p:cNvSpPr>
          <p:nvPr>
            <p:ph type="sldNum" sz="quarter" idx="10"/>
          </p:nvPr>
        </p:nvSpPr>
        <p:spPr>
          <a:ln/>
        </p:spPr>
        <p:txBody>
          <a:bodyPr/>
          <a:lstStyle>
            <a:lvl1pPr>
              <a:defRPr/>
            </a:lvl1pPr>
          </a:lstStyle>
          <a:p>
            <a:fld id="{B8C1794F-EAE7-46B1-9CB7-404144A495A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9410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8"/>
          <p:cNvSpPr>
            <a:spLocks noGrp="1"/>
          </p:cNvSpPr>
          <p:nvPr>
            <p:ph type="sldNum" sz="quarter" idx="10"/>
          </p:nvPr>
        </p:nvSpPr>
        <p:spPr>
          <a:ln/>
        </p:spPr>
        <p:txBody>
          <a:bodyPr/>
          <a:lstStyle>
            <a:lvl1pPr>
              <a:defRPr/>
            </a:lvl1pPr>
          </a:lstStyle>
          <a:p>
            <a:fld id="{AC1BE0D6-B376-4A0F-889B-0C36D834804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39786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8"/>
          <p:cNvSpPr>
            <a:spLocks noGrp="1"/>
          </p:cNvSpPr>
          <p:nvPr>
            <p:ph type="sldNum" sz="quarter" idx="10"/>
          </p:nvPr>
        </p:nvSpPr>
        <p:spPr>
          <a:ln/>
        </p:spPr>
        <p:txBody>
          <a:bodyPr/>
          <a:lstStyle>
            <a:lvl1pPr>
              <a:defRPr/>
            </a:lvl1pPr>
          </a:lstStyle>
          <a:p>
            <a:fld id="{3BB6F136-58E8-4071-89EC-50B23675F5D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2487856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8"/>
          <p:cNvSpPr>
            <a:spLocks noGrp="1"/>
          </p:cNvSpPr>
          <p:nvPr>
            <p:ph type="sldNum" sz="quarter" idx="10"/>
          </p:nvPr>
        </p:nvSpPr>
        <p:spPr>
          <a:ln/>
        </p:spPr>
        <p:txBody>
          <a:bodyPr/>
          <a:lstStyle>
            <a:lvl1pPr>
              <a:defRPr/>
            </a:lvl1pPr>
          </a:lstStyle>
          <a:p>
            <a:fld id="{5BEFA221-67B1-4076-B86D-55315D58E01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78869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499F75DB-E972-4585-B6C0-32A19CE492F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30349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0F9D6021-0D99-4F97-AC27-51AAB7CAA8C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8875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129335B8-72DA-45B5-9A72-33728B0D20C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91276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1EAE478A-9853-4B56-88C3-516655ECEA4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32327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5938" y="76200"/>
            <a:ext cx="2060575"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213" y="76200"/>
            <a:ext cx="6029325"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B145CB5C-119E-4507-ADD3-F882EC165B3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244422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8"/>
          <p:cNvSpPr>
            <a:spLocks noGrp="1"/>
          </p:cNvSpPr>
          <p:nvPr>
            <p:ph type="sldNum" sz="quarter" idx="10"/>
          </p:nvPr>
        </p:nvSpPr>
        <p:spPr>
          <a:ln/>
        </p:spPr>
        <p:txBody>
          <a:bodyPr/>
          <a:lstStyle>
            <a:lvl1pPr>
              <a:defRPr/>
            </a:lvl1pPr>
          </a:lstStyle>
          <a:p>
            <a:fld id="{84466285-7DAC-4F44-ADDD-106FE51CF8A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7664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6A31D071-7E15-485C-BE6D-69B4E05E8E6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77346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8"/>
          <p:cNvSpPr>
            <a:spLocks noGrp="1"/>
          </p:cNvSpPr>
          <p:nvPr>
            <p:ph type="sldNum" sz="quarter" idx="10"/>
          </p:nvPr>
        </p:nvSpPr>
        <p:spPr>
          <a:ln/>
        </p:spPr>
        <p:txBody>
          <a:bodyPr/>
          <a:lstStyle>
            <a:lvl1pPr>
              <a:defRPr/>
            </a:lvl1pPr>
          </a:lstStyle>
          <a:p>
            <a:fld id="{E36DC4C9-3811-49DE-8105-C39F5958C0F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67248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163D314B-A8B4-4756-965B-18EEDB6A181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866193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p:cNvSpPr>
          <p:nvPr>
            <p:ph type="sldNum" sz="quarter" idx="10"/>
          </p:nvPr>
        </p:nvSpPr>
        <p:spPr>
          <a:ln/>
        </p:spPr>
        <p:txBody>
          <a:bodyPr/>
          <a:lstStyle>
            <a:lvl1pPr>
              <a:defRPr/>
            </a:lvl1pPr>
          </a:lstStyle>
          <a:p>
            <a:fld id="{0DFF28C1-0900-4CE9-BE74-C0587CF3E49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766146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8"/>
          <p:cNvSpPr>
            <a:spLocks noGrp="1"/>
          </p:cNvSpPr>
          <p:nvPr>
            <p:ph type="sldNum" sz="quarter" idx="10"/>
          </p:nvPr>
        </p:nvSpPr>
        <p:spPr>
          <a:ln/>
        </p:spPr>
        <p:txBody>
          <a:bodyPr/>
          <a:lstStyle>
            <a:lvl1pPr>
              <a:defRPr/>
            </a:lvl1pPr>
          </a:lstStyle>
          <a:p>
            <a:fld id="{764BB964-1C36-46F6-8732-4B68F16B541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3775744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8"/>
          <p:cNvSpPr>
            <a:spLocks noGrp="1"/>
          </p:cNvSpPr>
          <p:nvPr>
            <p:ph type="sldNum" sz="quarter" idx="10"/>
          </p:nvPr>
        </p:nvSpPr>
        <p:spPr>
          <a:ln/>
        </p:spPr>
        <p:txBody>
          <a:bodyPr/>
          <a:lstStyle>
            <a:lvl1pPr>
              <a:defRPr/>
            </a:lvl1pPr>
          </a:lstStyle>
          <a:p>
            <a:fld id="{4ADC3DEA-E665-4EC0-BFF5-8EADE6E8EBD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858049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762AC43D-4380-4331-8641-6FEFB685189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301473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373FB5C1-4E60-4B1A-9310-FF631EBD1DF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679969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4FD59FC1-D28A-4BE0-9D48-D5C75E23AA2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628737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65900D52-9A47-436A-B9B3-FA766DE471A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8359646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99F01BB3-4303-4CDE-845D-E01842FA7D2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6699506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p:cNvSpPr>
          <p:nvPr>
            <p:ph type="sldNum" sz="quarter" idx="10"/>
          </p:nvPr>
        </p:nvSpPr>
        <p:spPr>
          <a:ln/>
        </p:spPr>
        <p:txBody>
          <a:bodyPr/>
          <a:lstStyle>
            <a:lvl1pPr>
              <a:defRPr/>
            </a:lvl1pPr>
          </a:lstStyle>
          <a:p>
            <a:fld id="{8932FE3E-7CFE-4F2C-A80F-C56B8C621B2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30178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fld id="{CAD92365-E724-4D6F-A7EB-75A06B1E2C1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9393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7AD61E93-643A-42A5-8AE0-06503AE1EA1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790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p:cNvSpPr>
          <p:nvPr>
            <p:ph type="sldNum" sz="quarter" idx="10"/>
          </p:nvPr>
        </p:nvSpPr>
        <p:spPr>
          <a:ln/>
        </p:spPr>
        <p:txBody>
          <a:bodyPr/>
          <a:lstStyle>
            <a:lvl1pPr>
              <a:defRPr/>
            </a:lvl1pPr>
          </a:lstStyle>
          <a:p>
            <a:fld id="{84608837-BA45-4E9B-A62C-C80D55CA8A7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473929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981200"/>
            <a:ext cx="18303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67000" y="1981200"/>
            <a:ext cx="18319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p:cNvSpPr>
          <p:nvPr>
            <p:ph type="sldNum" sz="quarter" idx="10"/>
          </p:nvPr>
        </p:nvSpPr>
        <p:spPr>
          <a:ln/>
        </p:spPr>
        <p:txBody>
          <a:bodyPr/>
          <a:lstStyle>
            <a:lvl1pPr>
              <a:defRPr/>
            </a:lvl1pPr>
          </a:lstStyle>
          <a:p>
            <a:fld id="{AE7645EB-D79F-4CA0-A545-F61DDB866BD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656709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p:cNvSpPr>
          <p:nvPr>
            <p:ph type="sldNum" sz="quarter" idx="10"/>
          </p:nvPr>
        </p:nvSpPr>
        <p:spPr>
          <a:ln/>
        </p:spPr>
        <p:txBody>
          <a:bodyPr/>
          <a:lstStyle>
            <a:lvl1pPr>
              <a:defRPr/>
            </a:lvl1pPr>
          </a:lstStyle>
          <a:p>
            <a:fld id="{A8538E1A-1071-49F9-B059-79920E445351}"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51817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
          <p:cNvSpPr>
            <a:spLocks noGrp="1"/>
          </p:cNvSpPr>
          <p:nvPr>
            <p:ph type="sldNum" sz="quarter" idx="10"/>
          </p:nvPr>
        </p:nvSpPr>
        <p:spPr>
          <a:ln/>
        </p:spPr>
        <p:txBody>
          <a:bodyPr/>
          <a:lstStyle>
            <a:lvl1pPr>
              <a:defRPr/>
            </a:lvl1pPr>
          </a:lstStyle>
          <a:p>
            <a:fld id="{ED423721-906B-491A-9035-15A5407A72D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50900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9B6DE368-0092-4525-A3C8-173C0D62999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491112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fld id="{BB645D76-43B9-4AB3-A8F9-BEC022B9FF3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673111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fld id="{B67432AA-4589-4908-BD59-3403656454C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991254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fld id="{240018E6-7884-430F-88FC-36F351DEFC5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861232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5938" y="76200"/>
            <a:ext cx="2060575"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213" y="76200"/>
            <a:ext cx="6029325"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fld id="{CCEB14B1-089C-4167-B856-E9F624F463C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5989796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8"/>
          <p:cNvSpPr>
            <a:spLocks noGrp="1"/>
          </p:cNvSpPr>
          <p:nvPr>
            <p:ph type="sldNum" sz="quarter" idx="10"/>
          </p:nvPr>
        </p:nvSpPr>
        <p:spPr>
          <a:ln/>
        </p:spPr>
        <p:txBody>
          <a:bodyPr/>
          <a:lstStyle>
            <a:lvl1pPr>
              <a:defRPr/>
            </a:lvl1pPr>
          </a:lstStyle>
          <a:p>
            <a:fld id="{071ED74D-EAF9-4EA5-973D-525EA0329FA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21112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53544D27-CDEB-4A6B-9CAA-85819D884AC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36820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F8D5B7B0-63BB-48E7-94E1-364420383CC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10134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8"/>
          <p:cNvSpPr>
            <a:spLocks noGrp="1"/>
          </p:cNvSpPr>
          <p:nvPr>
            <p:ph type="sldNum" sz="quarter" idx="10"/>
          </p:nvPr>
        </p:nvSpPr>
        <p:spPr>
          <a:ln/>
        </p:spPr>
        <p:txBody>
          <a:bodyPr/>
          <a:lstStyle>
            <a:lvl1pPr>
              <a:defRPr/>
            </a:lvl1pPr>
          </a:lstStyle>
          <a:p>
            <a:fld id="{114BE42E-47E4-40ED-A322-F28D77643EA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258774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38" y="1981200"/>
            <a:ext cx="18303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26225" y="1981200"/>
            <a:ext cx="18319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p:cNvSpPr>
          <p:nvPr>
            <p:ph type="sldNum" sz="quarter" idx="10"/>
          </p:nvPr>
        </p:nvSpPr>
        <p:spPr>
          <a:ln/>
        </p:spPr>
        <p:txBody>
          <a:bodyPr/>
          <a:lstStyle>
            <a:lvl1pPr>
              <a:defRPr/>
            </a:lvl1pPr>
          </a:lstStyle>
          <a:p>
            <a:fld id="{DE5DAD8E-87C9-4FFE-938A-B7103FA8F88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44665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8"/>
          <p:cNvSpPr>
            <a:spLocks noGrp="1"/>
          </p:cNvSpPr>
          <p:nvPr>
            <p:ph type="sldNum" sz="quarter" idx="10"/>
          </p:nvPr>
        </p:nvSpPr>
        <p:spPr>
          <a:ln/>
        </p:spPr>
        <p:txBody>
          <a:bodyPr/>
          <a:lstStyle>
            <a:lvl1pPr>
              <a:defRPr/>
            </a:lvl1pPr>
          </a:lstStyle>
          <a:p>
            <a:fld id="{FD0537C2-F57A-4CC1-A65E-1AEA2421FDE0}"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94477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8"/>
          <p:cNvSpPr>
            <a:spLocks noGrp="1"/>
          </p:cNvSpPr>
          <p:nvPr>
            <p:ph type="sldNum" sz="quarter" idx="10"/>
          </p:nvPr>
        </p:nvSpPr>
        <p:spPr>
          <a:ln/>
        </p:spPr>
        <p:txBody>
          <a:bodyPr/>
          <a:lstStyle>
            <a:lvl1pPr>
              <a:defRPr/>
            </a:lvl1pPr>
          </a:lstStyle>
          <a:p>
            <a:fld id="{B4B6E184-4702-4D76-8A34-5D95EA3E5DB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716462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BCA2639D-C2F5-43FB-951D-A819CC1A90A5}"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525084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54EC6EE5-4B07-4F3A-B256-0E12892D3DD5}"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132653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AB2EB5B0-8141-4C88-8440-00EE8868ECE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9291339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79CE8A80-8E0D-4E4E-8449-0A6CB61C488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423489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3413" y="76200"/>
            <a:ext cx="1943100"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4113" y="76200"/>
            <a:ext cx="5676900"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79493C3D-9302-46CF-95FC-F27DBDED7CC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94072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2.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3.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3.jpe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4.emf"/><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17" Type="http://schemas.openxmlformats.org/officeDocument/2006/relationships/image" Target="../media/image8.png"/><Relationship Id="rId2" Type="http://schemas.openxmlformats.org/officeDocument/2006/relationships/slideLayout" Target="../slideLayouts/slideLayout201.xml"/><Relationship Id="rId16" Type="http://schemas.openxmlformats.org/officeDocument/2006/relationships/image" Target="../media/image7.pn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6.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9.jpe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image" Target="../media/image11.png"/><Relationship Id="rId2" Type="http://schemas.openxmlformats.org/officeDocument/2006/relationships/slideLayout" Target="../slideLayouts/slideLayout289.xml"/><Relationship Id="rId16" Type="http://schemas.openxmlformats.org/officeDocument/2006/relationships/image" Target="../media/image10.png"/><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theme" Target="../theme/theme28.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17" Type="http://schemas.openxmlformats.org/officeDocument/2006/relationships/image" Target="../media/image11.png"/><Relationship Id="rId2" Type="http://schemas.openxmlformats.org/officeDocument/2006/relationships/slideLayout" Target="../slideLayouts/slideLayout316.xml"/><Relationship Id="rId16" Type="http://schemas.openxmlformats.org/officeDocument/2006/relationships/image" Target="../media/image10.png"/><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theme" Target="../theme/theme30.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image" Target="../media/image12.jpeg"/><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2.xml"/><Relationship Id="rId17" Type="http://schemas.openxmlformats.org/officeDocument/2006/relationships/image" Target="../media/image16.png"/><Relationship Id="rId2" Type="http://schemas.openxmlformats.org/officeDocument/2006/relationships/slideLayout" Target="../slideLayouts/slideLayout341.xml"/><Relationship Id="rId16" Type="http://schemas.openxmlformats.org/officeDocument/2006/relationships/image" Target="../media/image15.png"/><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5" Type="http://schemas.openxmlformats.org/officeDocument/2006/relationships/image" Target="../media/image14.png"/><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image" Target="../media/image13.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3.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4.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5.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331788"/>
            <a:ext cx="9144000" cy="7189788"/>
            <a:chOff x="0" y="-1"/>
            <a:chExt cx="9144001" cy="7190915"/>
          </a:xfrm>
        </p:grpSpPr>
        <p:sp>
          <p:nvSpPr>
            <p:cNvPr id="2"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2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1032" name="Group 4"/>
            <p:cNvGrpSpPr>
              <a:grpSpLocks/>
            </p:cNvGrpSpPr>
            <p:nvPr/>
          </p:nvGrpSpPr>
          <p:grpSpPr bwMode="auto">
            <a:xfrm>
              <a:off x="97113" y="-1"/>
              <a:ext cx="7917001" cy="1667505"/>
              <a:chOff x="0" y="-1"/>
              <a:chExt cx="7917000" cy="1667505"/>
            </a:xfrm>
          </p:grpSpPr>
          <p:sp>
            <p:nvSpPr>
              <p:cNvPr id="102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1036" name="Group 7"/>
              <p:cNvGrpSpPr>
                <a:grpSpLocks/>
              </p:cNvGrpSpPr>
              <p:nvPr/>
            </p:nvGrpSpPr>
            <p:grpSpPr bwMode="auto">
              <a:xfrm>
                <a:off x="1487211" y="850438"/>
                <a:ext cx="304801" cy="304801"/>
                <a:chOff x="0" y="0"/>
                <a:chExt cx="304800" cy="304800"/>
              </a:xfrm>
            </p:grpSpPr>
            <p:sp>
              <p:nvSpPr>
                <p:cNvPr id="3"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4"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4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104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104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8D6AC018-ACDB-4350-B27E-2C3C062FE070}" type="slidenum">
              <a:rPr lang="en-US" altLang="en-US"/>
              <a:pPr/>
              <a:t>‹#›</a:t>
            </a:fld>
            <a:endParaRPr lang="en-US" altLang="en-US" sz="1400">
              <a:latin typeface="Arial Narrow" pitchFamily="34" charset="0"/>
              <a:sym typeface="Arial Narrow" pitchFamily="34" charset="0"/>
            </a:endParaRPr>
          </a:p>
        </p:txBody>
      </p:sp>
      <p:sp>
        <p:nvSpPr>
          <p:cNvPr id="1043"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044" name="Rectangle 20"/>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8193" name="Rectangle 1"/>
          <p:cNvSpPr>
            <a:spLocks noGrp="1"/>
          </p:cNvSpPr>
          <p:nvPr>
            <p:ph type="sldNum" sz="quarter" idx="2"/>
          </p:nvPr>
        </p:nvSpPr>
        <p:spPr bwMode="auto">
          <a:xfrm>
            <a:off x="6553200" y="6248400"/>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defTabSz="457200">
              <a:defRPr sz="2800">
                <a:latin typeface="Times New Roman Bold" pitchFamily="2" charset="0"/>
                <a:sym typeface="Times New Roman Bold" pitchFamily="2" charset="0"/>
              </a:defRPr>
            </a:lvl1pPr>
          </a:lstStyle>
          <a:p>
            <a:fld id="{4EBE87A9-7F1E-4EC6-9698-5A2788B13B3C}"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a:defRPr sz="1400">
                <a:solidFill>
                  <a:srgbClr val="FFFFFF"/>
                </a:solidFill>
                <a:latin typeface="Arial Black" pitchFamily="34"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a:defRPr sz="1400">
                <a:solidFill>
                  <a:srgbClr val="FFFFFF"/>
                </a:solidFill>
                <a:latin typeface="Arial Black" pitchFamily="34"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a:defRPr sz="1400">
                <a:solidFill>
                  <a:srgbClr val="FFFFFF"/>
                </a:solidFill>
                <a:latin typeface="Arial Black" pitchFamily="34" charset="0"/>
              </a:defRPr>
            </a:lvl1pPr>
          </a:lstStyle>
          <a:p>
            <a:fld id="{D206991D-70D2-430B-AB51-617E76C5A0D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81"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MS PGothic" pitchFamily="34"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13321" name="Group 4"/>
            <p:cNvGrpSpPr>
              <a:grpSpLocks/>
            </p:cNvGrpSpPr>
            <p:nvPr/>
          </p:nvGrpSpPr>
          <p:grpSpPr bwMode="auto">
            <a:xfrm>
              <a:off x="1776" y="3024"/>
              <a:ext cx="3929" cy="1290"/>
              <a:chOff x="1776" y="3024"/>
              <a:chExt cx="3929" cy="1290"/>
            </a:xfrm>
          </p:grpSpPr>
          <p:grpSp>
            <p:nvGrpSpPr>
              <p:cNvPr id="13322"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13363"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13364"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000">
                <a:solidFill>
                  <a:srgbClr val="FFFFFF"/>
                </a:solidFill>
                <a:effectLst>
                  <a:outerShdw blurRad="38100" dist="38100" dir="2700000" algn="tl">
                    <a:srgbClr val="000000"/>
                  </a:outerShdw>
                </a:effectLst>
              </a:defRPr>
            </a:lvl1pPr>
          </a:lstStyle>
          <a:p>
            <a:fld id="{A61D5D3C-37DA-4B51-9F96-E9072D575D82}" type="slidenum">
              <a:rPr lang="en-US" altLang="en-US"/>
              <a:pPr/>
              <a:t>‹#›</a:t>
            </a:fld>
            <a:endParaRPr lang="en-US" altLang="en-US"/>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25609" name="Group 4"/>
            <p:cNvGrpSpPr>
              <a:grpSpLocks/>
            </p:cNvGrpSpPr>
            <p:nvPr/>
          </p:nvGrpSpPr>
          <p:grpSpPr bwMode="auto">
            <a:xfrm>
              <a:off x="1776" y="3024"/>
              <a:ext cx="3929" cy="1290"/>
              <a:chOff x="1776" y="3024"/>
              <a:chExt cx="3929" cy="1290"/>
            </a:xfrm>
          </p:grpSpPr>
          <p:grpSp>
            <p:nvGrpSpPr>
              <p:cNvPr id="25610"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25651"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25652"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000">
                <a:solidFill>
                  <a:srgbClr val="FFFFFF"/>
                </a:solidFill>
                <a:effectLst>
                  <a:outerShdw blurRad="38100" dist="38100" dir="2700000" algn="tl">
                    <a:srgbClr val="000000"/>
                  </a:outerShdw>
                </a:effectLst>
              </a:defRPr>
            </a:lvl1pPr>
          </a:lstStyle>
          <a:p>
            <a:fld id="{E8C047CC-4A9B-4867-B7C3-CF61805B628D}" type="slidenum">
              <a:rPr lang="en-US" altLang="en-US"/>
              <a:pPr/>
              <a:t>‹#›</a:t>
            </a:fld>
            <a:endParaRPr lang="en-US" altLang="en-US"/>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hangingPunct="1">
              <a:defRPr sz="1400"/>
            </a:lvl1pPr>
          </a:lstStyle>
          <a:p>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hangingPunct="1">
              <a:defRPr sz="1400"/>
            </a:lvl1pPr>
          </a:lstStyle>
          <a:p>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hangingPunct="1">
              <a:defRPr sz="1400"/>
            </a:lvl1pPr>
          </a:lstStyle>
          <a:p>
            <a:fld id="{7E815810-4D56-4EDF-89B3-337CA5EF7966}"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defRPr>
            </a:lvl1pPr>
          </a:lstStyle>
          <a:p>
            <a:endParaRPr lang="en-GB" alt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defRPr>
            </a:lvl1pPr>
          </a:lstStyle>
          <a:p>
            <a:endParaRPr lang="en-GB" alt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defRPr>
            </a:lvl1pPr>
          </a:lstStyle>
          <a:p>
            <a:fld id="{E0D24A1B-DD1A-4984-9081-BA8F762F106E}" type="slidenum">
              <a:rPr lang="en-GB" altLang="en-US"/>
              <a:pPr/>
              <a:t>‹#›</a:t>
            </a:fld>
            <a:endParaRPr lang="en-GB" altLang="en-US"/>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Tree>
  </p:cSld>
  <p:clrMap bg1="dk2" tx1="lt1" bg2="dk1" tx2="lt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nvGrpSpPr>
            <p:cNvPr id="6247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62479"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480"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62482"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483"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48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8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8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62487" name="Group 1055"/>
            <p:cNvGrpSpPr>
              <a:grpSpLocks/>
            </p:cNvGrpSpPr>
            <p:nvPr/>
          </p:nvGrpSpPr>
          <p:grpSpPr bwMode="auto">
            <a:xfrm>
              <a:off x="1" y="392"/>
              <a:ext cx="5758" cy="1571"/>
              <a:chOff x="1" y="392"/>
              <a:chExt cx="5758" cy="1571"/>
            </a:xfrm>
          </p:grpSpPr>
          <p:sp>
            <p:nvSpPr>
              <p:cNvPr id="6249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6248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8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fld id="{20E3F3A8-10DF-416D-B46D-E2F3A2CF6D5A}" type="slidenum">
              <a:rPr lang="en-US" altLang="en-US"/>
              <a:pPr/>
              <a:t>‹#›</a:t>
            </a:fld>
            <a:endParaRPr lang="en-US" altLang="en-US" sz="1400">
              <a:latin typeface="Arial Narrow" pitchFamily="34" charset="0"/>
              <a:sym typeface="Arial Narrow" pitchFamily="34" charset="0"/>
            </a:endParaRPr>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spcBef>
                <a:spcPct val="50000"/>
              </a:spcBef>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en-US" altLang="en-US" sz="900" b="1">
                <a:solidFill>
                  <a:srgbClr val="FFFFFF"/>
                </a:solidFill>
                <a:latin typeface="Comic Sans MS" pitchFamily="66"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p:spPr>
        <p:txBody>
          <a:bodyPr lIns="91176" tIns="45588" rIns="91176" bIns="45588">
            <a:spAutoFit/>
          </a:bodyPr>
          <a:lstStyle/>
          <a:p>
            <a:pPr defTabSz="903288" eaLnBrk="0">
              <a:lnSpc>
                <a:spcPct val="125000"/>
              </a:lnSpc>
              <a:spcBef>
                <a:spcPct val="50000"/>
              </a:spcBef>
              <a:defRPr/>
            </a:pPr>
            <a:r>
              <a:rPr lang="en-US" sz="2200" b="1">
                <a:solidFill>
                  <a:srgbClr val="FFFF00"/>
                </a:solidFill>
                <a:latin typeface="Helvetica" charset="0"/>
                <a:ea typeface="ＭＳ Ｐゴシック" charset="0"/>
                <a:cs typeface="Arial" charset="0"/>
                <a:sym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endParaRPr lang="en-US" alt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endParaRPr lang="en-US" alt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fld id="{A8DD0667-D65E-48F0-9542-43AAFC65CC6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endParaRPr lang="en-US" alt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endParaRPr lang="en-US" alt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fld id="{7119E232-2AE5-420F-A0E1-688EE3BB7CD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0"/>
            <a:ext cx="9144000" cy="6858000"/>
            <a:chOff x="-1" y="0"/>
            <a:chExt cx="9144002" cy="6858000"/>
          </a:xfrm>
        </p:grpSpPr>
        <p:grpSp>
          <p:nvGrpSpPr>
            <p:cNvPr id="2067" name="Group 2"/>
            <p:cNvGrpSpPr>
              <a:grpSpLocks/>
            </p:cNvGrpSpPr>
            <p:nvPr/>
          </p:nvGrpSpPr>
          <p:grpSpPr bwMode="auto">
            <a:xfrm>
              <a:off x="-1" y="0"/>
              <a:ext cx="9144002" cy="6858000"/>
              <a:chOff x="-1" y="0"/>
              <a:chExt cx="9144002" cy="6858000"/>
            </a:xfrm>
          </p:grpSpPr>
          <p:sp>
            <p:nvSpPr>
              <p:cNvPr id="3075" name="AutoShape 3"/>
              <p:cNvSpPr>
                <a:spLocks/>
              </p:cNvSpPr>
              <p:nvPr/>
            </p:nvSpPr>
            <p:spPr bwMode="auto">
              <a:xfrm>
                <a:off x="-1" y="1981200"/>
                <a:ext cx="9144002" cy="1752600"/>
              </a:xfrm>
              <a:custGeom>
                <a:avLst/>
                <a:gdLst>
                  <a:gd name="T0" fmla="*/ 4572001 w 21600"/>
                  <a:gd name="T1" fmla="*/ 876300 h 21600"/>
                  <a:gd name="T2" fmla="*/ 4572001 w 21600"/>
                  <a:gd name="T3" fmla="*/ 876300 h 21600"/>
                  <a:gd name="T4" fmla="*/ 4572001 w 21600"/>
                  <a:gd name="T5" fmla="*/ 876300 h 21600"/>
                  <a:gd name="T6" fmla="*/ 4572001 w 21600"/>
                  <a:gd name="T7" fmla="*/ 876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76" name="AutoShape 4" descr="Cacback.png"/>
              <p:cNvSpPr>
                <a:spLocks/>
              </p:cNvSpPr>
              <p:nvPr/>
            </p:nvSpPr>
            <p:spPr bwMode="auto">
              <a:xfrm>
                <a:off x="0" y="0"/>
                <a:ext cx="1776413" cy="6858000"/>
              </a:xfrm>
              <a:custGeom>
                <a:avLst/>
                <a:gdLst>
                  <a:gd name="T0" fmla="*/ 888207 w 21600"/>
                  <a:gd name="T1" fmla="*/ 3429000 h 21600"/>
                  <a:gd name="T2" fmla="*/ 888207 w 21600"/>
                  <a:gd name="T3" fmla="*/ 3429000 h 21600"/>
                  <a:gd name="T4" fmla="*/ 888207 w 21600"/>
                  <a:gd name="T5" fmla="*/ 3429000 h 21600"/>
                  <a:gd name="T6" fmla="*/ 888207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3077" name="AutoShape 5"/>
            <p:cNvSpPr>
              <a:spLocks/>
            </p:cNvSpPr>
            <p:nvPr/>
          </p:nvSpPr>
          <p:spPr bwMode="auto">
            <a:xfrm>
              <a:off x="1295400" y="4114800"/>
              <a:ext cx="1112838" cy="2743200"/>
            </a:xfrm>
            <a:custGeom>
              <a:avLst/>
              <a:gdLst>
                <a:gd name="T0" fmla="*/ 556419 w 21600"/>
                <a:gd name="T1" fmla="*/ 1371600 h 21600"/>
                <a:gd name="T2" fmla="*/ 556419 w 21600"/>
                <a:gd name="T3" fmla="*/ 1371600 h 21600"/>
                <a:gd name="T4" fmla="*/ 556419 w 21600"/>
                <a:gd name="T5" fmla="*/ 1371600 h 21600"/>
                <a:gd name="T6" fmla="*/ 556419 w 21600"/>
                <a:gd name="T7" fmla="*/ 1371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nvGrpSpPr>
          <p:cNvPr id="2051" name="Group 6"/>
          <p:cNvGrpSpPr>
            <a:grpSpLocks/>
          </p:cNvGrpSpPr>
          <p:nvPr/>
        </p:nvGrpSpPr>
        <p:grpSpPr bwMode="auto">
          <a:xfrm>
            <a:off x="120650" y="1179513"/>
            <a:ext cx="7916863" cy="1666875"/>
            <a:chOff x="0" y="-1"/>
            <a:chExt cx="7917000" cy="1667505"/>
          </a:xfrm>
        </p:grpSpPr>
        <p:sp>
          <p:nvSpPr>
            <p:cNvPr id="3079" name="AutoShape 7"/>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0" name="AutoShape 8"/>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2057" name="Group 9"/>
            <p:cNvGrpSpPr>
              <a:grpSpLocks/>
            </p:cNvGrpSpPr>
            <p:nvPr/>
          </p:nvGrpSpPr>
          <p:grpSpPr bwMode="auto">
            <a:xfrm>
              <a:off x="1479274" y="801225"/>
              <a:ext cx="457201" cy="457201"/>
              <a:chOff x="0" y="0"/>
              <a:chExt cx="457200" cy="457200"/>
            </a:xfrm>
          </p:grpSpPr>
          <p:sp>
            <p:nvSpPr>
              <p:cNvPr id="3082" name="AutoShape 10"/>
              <p:cNvSpPr>
                <a:spLocks/>
              </p:cNvSpPr>
              <p:nvPr/>
            </p:nvSpPr>
            <p:spPr bwMode="auto">
              <a:xfrm>
                <a:off x="0" y="0"/>
                <a:ext cx="457200" cy="457200"/>
              </a:xfrm>
              <a:custGeom>
                <a:avLst/>
                <a:gdLst>
                  <a:gd name="T0" fmla="*/ 228588 w 19679"/>
                  <a:gd name="T1" fmla="*/ 250915 h 19679"/>
                  <a:gd name="T2" fmla="*/ 228588 w 19679"/>
                  <a:gd name="T3" fmla="*/ 250915 h 19679"/>
                  <a:gd name="T4" fmla="*/ 228588 w 19679"/>
                  <a:gd name="T5" fmla="*/ 250915 h 19679"/>
                  <a:gd name="T6" fmla="*/ 228588 w 19679"/>
                  <a:gd name="T7" fmla="*/ 25091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3" name="AutoShape 11"/>
              <p:cNvSpPr>
                <a:spLocks/>
              </p:cNvSpPr>
              <p:nvPr/>
            </p:nvSpPr>
            <p:spPr bwMode="auto">
              <a:xfrm>
                <a:off x="228600" y="1214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4" name="AutoShape 12"/>
              <p:cNvSpPr>
                <a:spLocks/>
              </p:cNvSpPr>
              <p:nvPr/>
            </p:nvSpPr>
            <p:spPr bwMode="auto">
              <a:xfrm>
                <a:off x="71437" y="5715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5" name="AutoShape 13"/>
              <p:cNvSpPr>
                <a:spLocks/>
              </p:cNvSpPr>
              <p:nvPr/>
            </p:nvSpPr>
            <p:spPr bwMode="auto">
              <a:xfrm>
                <a:off x="71437" y="1857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6" name="AutoShape 14"/>
              <p:cNvSpPr>
                <a:spLocks/>
              </p:cNvSpPr>
              <p:nvPr/>
            </p:nvSpPr>
            <p:spPr bwMode="auto">
              <a:xfrm>
                <a:off x="178593" y="22860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7" name="AutoShape 15"/>
              <p:cNvSpPr>
                <a:spLocks/>
              </p:cNvSpPr>
              <p:nvPr/>
            </p:nvSpPr>
            <p:spPr bwMode="auto">
              <a:xfrm>
                <a:off x="321468" y="214312"/>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8" name="AutoShape 16"/>
              <p:cNvSpPr>
                <a:spLocks/>
              </p:cNvSpPr>
              <p:nvPr/>
            </p:nvSpPr>
            <p:spPr bwMode="auto">
              <a:xfrm>
                <a:off x="207168" y="321468"/>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9" name="AutoShape 17"/>
              <p:cNvSpPr>
                <a:spLocks/>
              </p:cNvSpPr>
              <p:nvPr/>
            </p:nvSpPr>
            <p:spPr bwMode="auto">
              <a:xfrm>
                <a:off x="71437" y="3000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90" name="AutoShape 18"/>
              <p:cNvSpPr>
                <a:spLocks/>
              </p:cNvSpPr>
              <p:nvPr/>
            </p:nvSpPr>
            <p:spPr bwMode="auto">
              <a:xfrm>
                <a:off x="200025" y="71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3091" name="Rectangle 19"/>
          <p:cNvSpPr>
            <a:spLocks noGrp="1"/>
          </p:cNvSpPr>
          <p:nvPr>
            <p:ph type="title"/>
          </p:nvPr>
        </p:nvSpPr>
        <p:spPr bwMode="auto">
          <a:xfrm>
            <a:off x="1828800" y="1600200"/>
            <a:ext cx="7315200" cy="266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3092" name="Rectangle 20"/>
          <p:cNvSpPr>
            <a:spLocks noGrp="1"/>
          </p:cNvSpPr>
          <p:nvPr>
            <p:ph type="body" idx="1"/>
          </p:nvPr>
        </p:nvSpPr>
        <p:spPr bwMode="auto">
          <a:xfrm>
            <a:off x="1371600" y="4267200"/>
            <a:ext cx="64008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
        <p:nvSpPr>
          <p:cNvPr id="3093" name="Rectangle 21"/>
          <p:cNvSpPr>
            <a:spLocks noGrp="1"/>
          </p:cNvSpPr>
          <p:nvPr>
            <p:ph type="sldNum" sz="quarter" idx="2"/>
          </p:nvPr>
        </p:nvSpPr>
        <p:spPr bwMode="auto">
          <a:xfrm>
            <a:off x="70866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755D0F28-6DD9-482F-953B-FD8849D4A65D}" type="slidenum">
              <a:rPr lang="en-US" altLang="en-US"/>
              <a:pPr/>
              <a:t>‹#›</a:t>
            </a:fld>
            <a:endParaRPr lang="en-US" altLang="en-US" sz="1400">
              <a:latin typeface="Arial Narrow" pitchFamily="34" charset="0"/>
              <a:sym typeface="Arial Narrow" pitchFamily="34" charset="0"/>
            </a:endParaRPr>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00354"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sp>
        <p:nvSpPr>
          <p:cNvPr id="100355"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grpSp>
        <p:nvGrpSpPr>
          <p:cNvPr id="100357" name="Group 6"/>
          <p:cNvGrpSpPr>
            <a:grpSpLocks/>
          </p:cNvGrpSpPr>
          <p:nvPr/>
        </p:nvGrpSpPr>
        <p:grpSpPr bwMode="auto">
          <a:xfrm>
            <a:off x="7848600" y="1588"/>
            <a:ext cx="1295400" cy="6308725"/>
            <a:chOff x="4944" y="1"/>
            <a:chExt cx="816" cy="3974"/>
          </a:xfrm>
        </p:grpSpPr>
        <p:grpSp>
          <p:nvGrpSpPr>
            <p:cNvPr id="100371" name="Group 7"/>
            <p:cNvGrpSpPr>
              <a:grpSpLocks/>
            </p:cNvGrpSpPr>
            <p:nvPr userDrawn="1"/>
          </p:nvGrpSpPr>
          <p:grpSpPr bwMode="auto">
            <a:xfrm>
              <a:off x="5280" y="1"/>
              <a:ext cx="480" cy="1430"/>
              <a:chOff x="5280" y="1"/>
              <a:chExt cx="480" cy="1430"/>
            </a:xfrm>
          </p:grpSpPr>
          <p:grpSp>
            <p:nvGrpSpPr>
              <p:cNvPr id="100392" name="Group 8"/>
              <p:cNvGrpSpPr>
                <a:grpSpLocks/>
              </p:cNvGrpSpPr>
              <p:nvPr userDrawn="1"/>
            </p:nvGrpSpPr>
            <p:grpSpPr bwMode="auto">
              <a:xfrm rot="-5400000">
                <a:off x="5484" y="0"/>
                <a:ext cx="174" cy="176"/>
                <a:chOff x="1657" y="323"/>
                <a:chExt cx="1691" cy="2560"/>
              </a:xfrm>
            </p:grpSpPr>
            <p:grpSp>
              <p:nvGrpSpPr>
                <p:cNvPr id="100401" name="Group 9"/>
                <p:cNvGrpSpPr>
                  <a:grpSpLocks/>
                </p:cNvGrpSpPr>
                <p:nvPr/>
              </p:nvGrpSpPr>
              <p:grpSpPr bwMode="auto">
                <a:xfrm>
                  <a:off x="1657" y="323"/>
                  <a:ext cx="1691" cy="2560"/>
                  <a:chOff x="1657" y="323"/>
                  <a:chExt cx="1691" cy="2560"/>
                </a:xfrm>
              </p:grpSpPr>
              <p:sp>
                <p:nvSpPr>
                  <p:cNvPr id="100408" name="Freeform 10"/>
                  <p:cNvSpPr>
                    <a:spLocks/>
                  </p:cNvSpPr>
                  <p:nvPr/>
                </p:nvSpPr>
                <p:spPr bwMode="auto">
                  <a:xfrm>
                    <a:off x="2211" y="323"/>
                    <a:ext cx="1234" cy="2560"/>
                  </a:xfrm>
                  <a:custGeom>
                    <a:avLst/>
                    <a:gdLst>
                      <a:gd name="T0" fmla="*/ 345 w 1231"/>
                      <a:gd name="T1" fmla="*/ 283 h 2560"/>
                      <a:gd name="T2" fmla="*/ 423 w 1231"/>
                      <a:gd name="T3" fmla="*/ 115 h 2560"/>
                      <a:gd name="T4" fmla="*/ 591 w 1231"/>
                      <a:gd name="T5" fmla="*/ 7 h 2560"/>
                      <a:gd name="T6" fmla="*/ 911 w 1231"/>
                      <a:gd name="T7" fmla="*/ 61 h 2560"/>
                      <a:gd name="T8" fmla="*/ 1075 w 1231"/>
                      <a:gd name="T9" fmla="*/ 349 h 2560"/>
                      <a:gd name="T10" fmla="*/ 995 w 1231"/>
                      <a:gd name="T11" fmla="*/ 769 h 2560"/>
                      <a:gd name="T12" fmla="*/ 959 w 1231"/>
                      <a:gd name="T13" fmla="*/ 943 h 2560"/>
                      <a:gd name="T14" fmla="*/ 1129 w 1231"/>
                      <a:gd name="T15" fmla="*/ 1075 h 2560"/>
                      <a:gd name="T16" fmla="*/ 1255 w 1231"/>
                      <a:gd name="T17" fmla="*/ 1525 h 2560"/>
                      <a:gd name="T18" fmla="*/ 1147 w 1231"/>
                      <a:gd name="T19" fmla="*/ 1969 h 2560"/>
                      <a:gd name="T20" fmla="*/ 923 w 1231"/>
                      <a:gd name="T21" fmla="*/ 2077 h 2560"/>
                      <a:gd name="T22" fmla="*/ 737 w 1231"/>
                      <a:gd name="T23" fmla="*/ 2059 h 2560"/>
                      <a:gd name="T24" fmla="*/ 671 w 1231"/>
                      <a:gd name="T25" fmla="*/ 2251 h 2560"/>
                      <a:gd name="T26" fmla="*/ 537 w 1231"/>
                      <a:gd name="T27" fmla="*/ 2527 h 2560"/>
                      <a:gd name="T28" fmla="*/ 219 w 1231"/>
                      <a:gd name="T29" fmla="*/ 2509 h 2560"/>
                      <a:gd name="T30" fmla="*/ 31 w 1231"/>
                      <a:gd name="T31" fmla="*/ 2227 h 2560"/>
                      <a:gd name="T32" fmla="*/ 25 w 1231"/>
                      <a:gd name="T33" fmla="*/ 1969 h 2560"/>
                      <a:gd name="T34" fmla="*/ 145 w 1231"/>
                      <a:gd name="T35" fmla="*/ 1651 h 2560"/>
                      <a:gd name="T36" fmla="*/ 267 w 1231"/>
                      <a:gd name="T37" fmla="*/ 1513 h 2560"/>
                      <a:gd name="T38" fmla="*/ 225 w 1231"/>
                      <a:gd name="T39" fmla="*/ 1729 h 2560"/>
                      <a:gd name="T40" fmla="*/ 73 w 1231"/>
                      <a:gd name="T41" fmla="*/ 2023 h 2560"/>
                      <a:gd name="T42" fmla="*/ 169 w 1231"/>
                      <a:gd name="T43" fmla="*/ 2323 h 2560"/>
                      <a:gd name="T44" fmla="*/ 447 w 1231"/>
                      <a:gd name="T45" fmla="*/ 2431 h 2560"/>
                      <a:gd name="T46" fmla="*/ 603 w 1231"/>
                      <a:gd name="T47" fmla="*/ 2227 h 2560"/>
                      <a:gd name="T48" fmla="*/ 585 w 1231"/>
                      <a:gd name="T49" fmla="*/ 1807 h 2560"/>
                      <a:gd name="T50" fmla="*/ 501 w 1231"/>
                      <a:gd name="T51" fmla="*/ 1531 h 2560"/>
                      <a:gd name="T52" fmla="*/ 543 w 1231"/>
                      <a:gd name="T53" fmla="*/ 1459 h 2560"/>
                      <a:gd name="T54" fmla="*/ 641 w 1231"/>
                      <a:gd name="T55" fmla="*/ 1633 h 2560"/>
                      <a:gd name="T56" fmla="*/ 737 w 1231"/>
                      <a:gd name="T57" fmla="*/ 1933 h 2560"/>
                      <a:gd name="T58" fmla="*/ 983 w 1231"/>
                      <a:gd name="T59" fmla="*/ 1963 h 2560"/>
                      <a:gd name="T60" fmla="*/ 1159 w 1231"/>
                      <a:gd name="T61" fmla="*/ 1687 h 2560"/>
                      <a:gd name="T62" fmla="*/ 1141 w 1231"/>
                      <a:gd name="T63" fmla="*/ 1273 h 2560"/>
                      <a:gd name="T64" fmla="*/ 899 w 1231"/>
                      <a:gd name="T65" fmla="*/ 1057 h 2560"/>
                      <a:gd name="T66" fmla="*/ 695 w 1231"/>
                      <a:gd name="T67" fmla="*/ 1129 h 2560"/>
                      <a:gd name="T68" fmla="*/ 585 w 1231"/>
                      <a:gd name="T69" fmla="*/ 1117 h 2560"/>
                      <a:gd name="T70" fmla="*/ 635 w 1231"/>
                      <a:gd name="T71" fmla="*/ 1033 h 2560"/>
                      <a:gd name="T72" fmla="*/ 827 w 1231"/>
                      <a:gd name="T73" fmla="*/ 937 h 2560"/>
                      <a:gd name="T74" fmla="*/ 965 w 1231"/>
                      <a:gd name="T75" fmla="*/ 613 h 2560"/>
                      <a:gd name="T76" fmla="*/ 899 w 1231"/>
                      <a:gd name="T77" fmla="*/ 175 h 2560"/>
                      <a:gd name="T78" fmla="*/ 635 w 1231"/>
                      <a:gd name="T79" fmla="*/ 103 h 2560"/>
                      <a:gd name="T80" fmla="*/ 399 w 1231"/>
                      <a:gd name="T81" fmla="*/ 355 h 2560"/>
                      <a:gd name="T82" fmla="*/ 411 w 1231"/>
                      <a:gd name="T83" fmla="*/ 763 h 2560"/>
                      <a:gd name="T84" fmla="*/ 351 w 1231"/>
                      <a:gd name="T85" fmla="*/ 949 h 2560"/>
                      <a:gd name="T86" fmla="*/ 297 w 1231"/>
                      <a:gd name="T87" fmla="*/ 685 h 2560"/>
                      <a:gd name="T88" fmla="*/ 315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9" name="Freeform 11"/>
                  <p:cNvSpPr>
                    <a:spLocks/>
                  </p:cNvSpPr>
                  <p:nvPr/>
                </p:nvSpPr>
                <p:spPr bwMode="auto">
                  <a:xfrm>
                    <a:off x="1706" y="308"/>
                    <a:ext cx="865" cy="2065"/>
                  </a:xfrm>
                  <a:custGeom>
                    <a:avLst/>
                    <a:gdLst>
                      <a:gd name="T0" fmla="*/ 785 w 865"/>
                      <a:gd name="T1" fmla="*/ 515 h 2071"/>
                      <a:gd name="T2" fmla="*/ 797 w 865"/>
                      <a:gd name="T3" fmla="*/ 342 h 2071"/>
                      <a:gd name="T4" fmla="*/ 863 w 865"/>
                      <a:gd name="T5" fmla="*/ 198 h 2071"/>
                      <a:gd name="T6" fmla="*/ 809 w 865"/>
                      <a:gd name="T7" fmla="*/ 210 h 2071"/>
                      <a:gd name="T8" fmla="*/ 749 w 865"/>
                      <a:gd name="T9" fmla="*/ 210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8 h 2071"/>
                      <a:gd name="T22" fmla="*/ 119 w 865"/>
                      <a:gd name="T23" fmla="*/ 396 h 2071"/>
                      <a:gd name="T24" fmla="*/ 131 w 865"/>
                      <a:gd name="T25" fmla="*/ 574 h 2071"/>
                      <a:gd name="T26" fmla="*/ 173 w 865"/>
                      <a:gd name="T27" fmla="*/ 766 h 2071"/>
                      <a:gd name="T28" fmla="*/ 197 w 865"/>
                      <a:gd name="T29" fmla="*/ 860 h 2071"/>
                      <a:gd name="T30" fmla="*/ 167 w 865"/>
                      <a:gd name="T31" fmla="*/ 962 h 2071"/>
                      <a:gd name="T32" fmla="*/ 65 w 865"/>
                      <a:gd name="T33" fmla="*/ 1100 h 2071"/>
                      <a:gd name="T34" fmla="*/ 17 w 865"/>
                      <a:gd name="T35" fmla="*/ 1266 h 2071"/>
                      <a:gd name="T36" fmla="*/ 5 w 865"/>
                      <a:gd name="T37" fmla="*/ 1518 h 2071"/>
                      <a:gd name="T38" fmla="*/ 47 w 865"/>
                      <a:gd name="T39" fmla="*/ 1708 h 2071"/>
                      <a:gd name="T40" fmla="*/ 131 w 865"/>
                      <a:gd name="T41" fmla="*/ 1858 h 2071"/>
                      <a:gd name="T42" fmla="*/ 299 w 865"/>
                      <a:gd name="T43" fmla="*/ 1940 h 2071"/>
                      <a:gd name="T44" fmla="*/ 425 w 865"/>
                      <a:gd name="T45" fmla="*/ 1934 h 2071"/>
                      <a:gd name="T46" fmla="*/ 467 w 865"/>
                      <a:gd name="T47" fmla="*/ 1946 h 2071"/>
                      <a:gd name="T48" fmla="*/ 497 w 865"/>
                      <a:gd name="T49" fmla="*/ 2018 h 2071"/>
                      <a:gd name="T50" fmla="*/ 497 w 865"/>
                      <a:gd name="T51" fmla="*/ 1916 h 2071"/>
                      <a:gd name="T52" fmla="*/ 557 w 865"/>
                      <a:gd name="T53" fmla="*/ 1738 h 2071"/>
                      <a:gd name="T54" fmla="*/ 617 w 865"/>
                      <a:gd name="T55" fmla="*/ 1618 h 2071"/>
                      <a:gd name="T56" fmla="*/ 581 w 865"/>
                      <a:gd name="T57" fmla="*/ 1660 h 2071"/>
                      <a:gd name="T58" fmla="*/ 515 w 865"/>
                      <a:gd name="T59" fmla="*/ 1780 h 2071"/>
                      <a:gd name="T60" fmla="*/ 407 w 865"/>
                      <a:gd name="T61" fmla="*/ 1863 h 2071"/>
                      <a:gd name="T62" fmla="*/ 269 w 865"/>
                      <a:gd name="T63" fmla="*/ 1858 h 2071"/>
                      <a:gd name="T64" fmla="*/ 179 w 865"/>
                      <a:gd name="T65" fmla="*/ 1774 h 2071"/>
                      <a:gd name="T66" fmla="*/ 113 w 865"/>
                      <a:gd name="T67" fmla="*/ 1600 h 2071"/>
                      <a:gd name="T68" fmla="*/ 107 w 865"/>
                      <a:gd name="T69" fmla="*/ 1362 h 2071"/>
                      <a:gd name="T70" fmla="*/ 137 w 865"/>
                      <a:gd name="T71" fmla="*/ 1166 h 2071"/>
                      <a:gd name="T72" fmla="*/ 203 w 865"/>
                      <a:gd name="T73" fmla="*/ 1046 h 2071"/>
                      <a:gd name="T74" fmla="*/ 323 w 865"/>
                      <a:gd name="T75" fmla="*/ 998 h 2071"/>
                      <a:gd name="T76" fmla="*/ 509 w 865"/>
                      <a:gd name="T77" fmla="*/ 1052 h 2071"/>
                      <a:gd name="T78" fmla="*/ 611 w 865"/>
                      <a:gd name="T79" fmla="*/ 1100 h 2071"/>
                      <a:gd name="T80" fmla="*/ 665 w 865"/>
                      <a:gd name="T81" fmla="*/ 1076 h 2071"/>
                      <a:gd name="T82" fmla="*/ 659 w 865"/>
                      <a:gd name="T83" fmla="*/ 1022 h 2071"/>
                      <a:gd name="T84" fmla="*/ 611 w 865"/>
                      <a:gd name="T85" fmla="*/ 980 h 2071"/>
                      <a:gd name="T86" fmla="*/ 497 w 865"/>
                      <a:gd name="T87" fmla="*/ 956 h 2071"/>
                      <a:gd name="T88" fmla="*/ 323 w 865"/>
                      <a:gd name="T89" fmla="*/ 872 h 2071"/>
                      <a:gd name="T90" fmla="*/ 233 w 865"/>
                      <a:gd name="T91" fmla="*/ 664 h 2071"/>
                      <a:gd name="T92" fmla="*/ 209 w 865"/>
                      <a:gd name="T93" fmla="*/ 408 h 2071"/>
                      <a:gd name="T94" fmla="*/ 317 w 865"/>
                      <a:gd name="T95" fmla="*/ 170 h 2071"/>
                      <a:gd name="T96" fmla="*/ 485 w 865"/>
                      <a:gd name="T97" fmla="*/ 110 h 2071"/>
                      <a:gd name="T98" fmla="*/ 617 w 865"/>
                      <a:gd name="T99" fmla="*/ 164 h 2071"/>
                      <a:gd name="T100" fmla="*/ 707 w 865"/>
                      <a:gd name="T101" fmla="*/ 282 h 2071"/>
                      <a:gd name="T102" fmla="*/ 737 w 865"/>
                      <a:gd name="T103" fmla="*/ 420 h 2071"/>
                      <a:gd name="T104" fmla="*/ 773 w 865"/>
                      <a:gd name="T105" fmla="*/ 586 h 2071"/>
                      <a:gd name="T106" fmla="*/ 809 w 865"/>
                      <a:gd name="T107" fmla="*/ 568 h 2071"/>
                      <a:gd name="T108" fmla="*/ 785 w 865"/>
                      <a:gd name="T109" fmla="*/ 515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sp>
              <p:nvSpPr>
                <p:cNvPr id="100402"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endParaRPr lang="en-US" altLang="en-US" sz="2000">
                    <a:solidFill>
                      <a:srgbClr val="2F1311"/>
                    </a:solidFill>
                  </a:endParaRPr>
                </a:p>
              </p:txBody>
            </p:sp>
            <p:sp>
              <p:nvSpPr>
                <p:cNvPr id="100403" name="Freeform 13"/>
                <p:cNvSpPr>
                  <a:spLocks/>
                </p:cNvSpPr>
                <p:nvPr/>
              </p:nvSpPr>
              <p:spPr bwMode="auto">
                <a:xfrm>
                  <a:off x="2697" y="672"/>
                  <a:ext cx="262" cy="524"/>
                </a:xfrm>
                <a:custGeom>
                  <a:avLst/>
                  <a:gdLst>
                    <a:gd name="T0" fmla="*/ 3 w 266"/>
                    <a:gd name="T1" fmla="*/ 507 h 521"/>
                    <a:gd name="T2" fmla="*/ 27 w 266"/>
                    <a:gd name="T3" fmla="*/ 289 h 521"/>
                    <a:gd name="T4" fmla="*/ 97 w 266"/>
                    <a:gd name="T5" fmla="*/ 45 h 521"/>
                    <a:gd name="T6" fmla="*/ 161 w 266"/>
                    <a:gd name="T7" fmla="*/ 3 h 521"/>
                    <a:gd name="T8" fmla="*/ 211 w 266"/>
                    <a:gd name="T9" fmla="*/ 39 h 521"/>
                    <a:gd name="T10" fmla="*/ 229 w 266"/>
                    <a:gd name="T11" fmla="*/ 137 h 521"/>
                    <a:gd name="T12" fmla="*/ 183 w 266"/>
                    <a:gd name="T13" fmla="*/ 289 h 521"/>
                    <a:gd name="T14" fmla="*/ 94 w 266"/>
                    <a:gd name="T15" fmla="*/ 501 h 521"/>
                    <a:gd name="T16" fmla="*/ 37 w 266"/>
                    <a:gd name="T17" fmla="*/ 525 h 521"/>
                    <a:gd name="T18" fmla="*/ 3 w 266"/>
                    <a:gd name="T19" fmla="*/ 507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4" name="Freeform 14"/>
                <p:cNvSpPr>
                  <a:spLocks/>
                </p:cNvSpPr>
                <p:nvPr/>
              </p:nvSpPr>
              <p:spPr bwMode="auto">
                <a:xfrm>
                  <a:off x="2765" y="1588"/>
                  <a:ext cx="398" cy="349"/>
                </a:xfrm>
                <a:custGeom>
                  <a:avLst/>
                  <a:gdLst>
                    <a:gd name="T0" fmla="*/ 116 w 392"/>
                    <a:gd name="T1" fmla="*/ 247 h 340"/>
                    <a:gd name="T2" fmla="*/ 16 w 392"/>
                    <a:gd name="T3" fmla="*/ 107 h 340"/>
                    <a:gd name="T4" fmla="*/ 4 w 392"/>
                    <a:gd name="T5" fmla="*/ 53 h 340"/>
                    <a:gd name="T6" fmla="*/ 28 w 392"/>
                    <a:gd name="T7" fmla="*/ 3 h 340"/>
                    <a:gd name="T8" fmla="*/ 146 w 392"/>
                    <a:gd name="T9" fmla="*/ 35 h 340"/>
                    <a:gd name="T10" fmla="*/ 282 w 392"/>
                    <a:gd name="T11" fmla="*/ 91 h 340"/>
                    <a:gd name="T12" fmla="*/ 412 w 392"/>
                    <a:gd name="T13" fmla="*/ 196 h 340"/>
                    <a:gd name="T14" fmla="*/ 437 w 392"/>
                    <a:gd name="T15" fmla="*/ 336 h 340"/>
                    <a:gd name="T16" fmla="*/ 384 w 392"/>
                    <a:gd name="T17" fmla="*/ 411 h 340"/>
                    <a:gd name="T18" fmla="*/ 276 w 392"/>
                    <a:gd name="T19" fmla="*/ 389 h 340"/>
                    <a:gd name="T20" fmla="*/ 116 w 392"/>
                    <a:gd name="T21" fmla="*/ 2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5" name="Freeform 15"/>
                <p:cNvSpPr>
                  <a:spLocks/>
                </p:cNvSpPr>
                <p:nvPr/>
              </p:nvSpPr>
              <p:spPr bwMode="auto">
                <a:xfrm>
                  <a:off x="2464" y="1923"/>
                  <a:ext cx="146" cy="567"/>
                </a:xfrm>
                <a:custGeom>
                  <a:avLst/>
                  <a:gdLst>
                    <a:gd name="T0" fmla="*/ 15 w 151"/>
                    <a:gd name="T1" fmla="*/ 189 h 558"/>
                    <a:gd name="T2" fmla="*/ 34 w 151"/>
                    <a:gd name="T3" fmla="*/ 47 h 558"/>
                    <a:gd name="T4" fmla="*/ 50 w 151"/>
                    <a:gd name="T5" fmla="*/ 3 h 558"/>
                    <a:gd name="T6" fmla="*/ 83 w 151"/>
                    <a:gd name="T7" fmla="*/ 27 h 558"/>
                    <a:gd name="T8" fmla="*/ 105 w 151"/>
                    <a:gd name="T9" fmla="*/ 189 h 558"/>
                    <a:gd name="T10" fmla="*/ 110 w 151"/>
                    <a:gd name="T11" fmla="*/ 481 h 558"/>
                    <a:gd name="T12" fmla="*/ 73 w 151"/>
                    <a:gd name="T13" fmla="*/ 617 h 558"/>
                    <a:gd name="T14" fmla="*/ 16 w 151"/>
                    <a:gd name="T15" fmla="*/ 583 h 558"/>
                    <a:gd name="T16" fmla="*/ 0 w 151"/>
                    <a:gd name="T17" fmla="*/ 357 h 558"/>
                    <a:gd name="T18" fmla="*/ 15 w 151"/>
                    <a:gd name="T19" fmla="*/ 189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6" name="Freeform 16"/>
                <p:cNvSpPr>
                  <a:spLocks/>
                </p:cNvSpPr>
                <p:nvPr/>
              </p:nvSpPr>
              <p:spPr bwMode="auto">
                <a:xfrm>
                  <a:off x="1910" y="1588"/>
                  <a:ext cx="389" cy="247"/>
                </a:xfrm>
                <a:custGeom>
                  <a:avLst/>
                  <a:gdLst>
                    <a:gd name="T0" fmla="*/ 167 w 392"/>
                    <a:gd name="T1" fmla="*/ 53 h 253"/>
                    <a:gd name="T2" fmla="*/ 291 w 392"/>
                    <a:gd name="T3" fmla="*/ 19 h 253"/>
                    <a:gd name="T4" fmla="*/ 343 w 392"/>
                    <a:gd name="T5" fmla="*/ 7 h 253"/>
                    <a:gd name="T6" fmla="*/ 361 w 392"/>
                    <a:gd name="T7" fmla="*/ 53 h 253"/>
                    <a:gd name="T8" fmla="*/ 309 w 392"/>
                    <a:gd name="T9" fmla="*/ 109 h 253"/>
                    <a:gd name="T10" fmla="*/ 185 w 392"/>
                    <a:gd name="T11" fmla="*/ 184 h 253"/>
                    <a:gd name="T12" fmla="*/ 37 w 392"/>
                    <a:gd name="T13" fmla="*/ 204 h 253"/>
                    <a:gd name="T14" fmla="*/ 1 w 392"/>
                    <a:gd name="T15" fmla="*/ 155 h 253"/>
                    <a:gd name="T16" fmla="*/ 43 w 392"/>
                    <a:gd name="T17" fmla="*/ 95 h 253"/>
                    <a:gd name="T18" fmla="*/ 167 w 392"/>
                    <a:gd name="T19" fmla="*/ 53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7" name="Freeform 17"/>
                <p:cNvSpPr>
                  <a:spLocks/>
                </p:cNvSpPr>
                <p:nvPr/>
              </p:nvSpPr>
              <p:spPr bwMode="auto">
                <a:xfrm>
                  <a:off x="2094" y="861"/>
                  <a:ext cx="233" cy="378"/>
                </a:xfrm>
                <a:custGeom>
                  <a:avLst/>
                  <a:gdLst>
                    <a:gd name="T0" fmla="*/ 66 w 238"/>
                    <a:gd name="T1" fmla="*/ 229 h 386"/>
                    <a:gd name="T2" fmla="*/ 23 w 238"/>
                    <a:gd name="T3" fmla="*/ 162 h 386"/>
                    <a:gd name="T4" fmla="*/ 0 w 238"/>
                    <a:gd name="T5" fmla="*/ 80 h 386"/>
                    <a:gd name="T6" fmla="*/ 23 w 238"/>
                    <a:gd name="T7" fmla="*/ 12 h 386"/>
                    <a:gd name="T8" fmla="*/ 103 w 238"/>
                    <a:gd name="T9" fmla="*/ 24 h 386"/>
                    <a:gd name="T10" fmla="*/ 152 w 238"/>
                    <a:gd name="T11" fmla="*/ 112 h 386"/>
                    <a:gd name="T12" fmla="*/ 198 w 238"/>
                    <a:gd name="T13" fmla="*/ 259 h 386"/>
                    <a:gd name="T14" fmla="*/ 172 w 238"/>
                    <a:gd name="T15" fmla="*/ 319 h 386"/>
                    <a:gd name="T16" fmla="*/ 143 w 238"/>
                    <a:gd name="T17" fmla="*/ 300 h 386"/>
                    <a:gd name="T18" fmla="*/ 66 w 238"/>
                    <a:gd name="T19" fmla="*/ 22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pic>
            <p:nvPicPr>
              <p:cNvPr id="100393"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4"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5"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6"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7"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8"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9"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00"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72" name="Group 26"/>
            <p:cNvGrpSpPr>
              <a:grpSpLocks/>
            </p:cNvGrpSpPr>
            <p:nvPr userDrawn="1"/>
          </p:nvGrpSpPr>
          <p:grpSpPr bwMode="auto">
            <a:xfrm>
              <a:off x="4944" y="1008"/>
              <a:ext cx="522" cy="2967"/>
              <a:chOff x="4944" y="1008"/>
              <a:chExt cx="522" cy="2967"/>
            </a:xfrm>
          </p:grpSpPr>
          <p:pic>
            <p:nvPicPr>
              <p:cNvPr id="100373"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5"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6"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7"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8"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9"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0"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1"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2"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3"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4"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5"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6"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7"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8"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9"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0"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1"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0358"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00361"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362"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363"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364"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00366"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00368"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GB"/>
          </a:p>
        </p:txBody>
      </p:sp>
      <p:sp>
        <p:nvSpPr>
          <p:cNvPr id="10036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037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l" rtl="0" eaLnBrk="0" fontAlgn="base" hangingPunct="0">
        <a:spcBef>
          <a:spcPct val="0"/>
        </a:spcBef>
        <a:spcAft>
          <a:spcPct val="0"/>
        </a:spcAft>
        <a:defRPr sz="4000">
          <a:solidFill>
            <a:schemeClr val="tx2"/>
          </a:solidFill>
          <a:latin typeface="+mj-lt"/>
          <a:ea typeface="MS PGothic" pitchFamily="34" charset="-128"/>
          <a:cs typeface="+mj-cs"/>
        </a:defRPr>
      </a:lvl1pPr>
      <a:lvl2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vl1pPr>
          </a:lstStyle>
          <a:p>
            <a:endParaRPr lang="en-US" alt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vl1pPr>
          </a:lstStyle>
          <a:p>
            <a:endParaRPr lang="en-US" alt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vl1pPr>
          </a:lstStyle>
          <a:p>
            <a:fld id="{C4FE3F8B-F3B5-44E8-AFB9-47B603D3A5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2561115568"/>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hangingPunct="1">
              <a:defRPr/>
            </a:pPr>
            <a:endParaRPr lang="en-US">
              <a:solidFill>
                <a:srgbClr val="000000"/>
              </a:solidFill>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hangingPunct="1">
              <a:defRPr/>
            </a:pPr>
            <a:endParaRPr lang="en-US">
              <a:solidFill>
                <a:srgbClr val="000000"/>
              </a:solidFill>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hangingPunct="1">
              <a:defRPr/>
            </a:pPr>
            <a:fld id="{86A960E2-6D61-4245-8688-7C4703469621}" type="slidenum">
              <a:rPr lang="en-US">
                <a:solidFill>
                  <a:srgbClr val="000000"/>
                </a:solidFill>
                <a:ea typeface="ＭＳ Ｐゴシック" charset="0"/>
              </a:rPr>
              <a:pPr hangingPunct="1">
                <a:defRPr/>
              </a:pPr>
              <a:t>‹#›</a:t>
            </a:fld>
            <a:endParaRPr lang="en-US">
              <a:solidFill>
                <a:srgbClr val="000000"/>
              </a:solidFill>
              <a:ea typeface="ＭＳ Ｐゴシック" charset="0"/>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24843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hangingPunct="1">
              <a:defRPr/>
            </a:pPr>
            <a:fld id="{524085BD-75F7-0D40-868F-5B9E5C37E2B0}" type="datetimeFigureOut">
              <a:rPr lang="en-SG"/>
              <a:pPr hangingPunct="1">
                <a:defRPr/>
              </a:pPr>
              <a:t>19/4/2017</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hangingPunct="1">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hangingPunct="1">
              <a:defRPr/>
            </a:pPr>
            <a:fld id="{FA6E8C11-5E5E-7D43-9B74-34B625F440D9}" type="slidenum">
              <a:rPr lang="en-SG"/>
              <a:pPr hangingPunct="1">
                <a:defRPr/>
              </a:pPr>
              <a:t>‹#›</a:t>
            </a:fld>
            <a:endParaRPr lang="en-SG"/>
          </a:p>
        </p:txBody>
      </p:sp>
    </p:spTree>
    <p:extLst>
      <p:ext uri="{BB962C8B-B14F-4D97-AF65-F5344CB8AC3E}">
        <p14:creationId xmlns:p14="http://schemas.microsoft.com/office/powerpoint/2010/main" val="1365366297"/>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Arial" charset="0"/>
              </a:defRPr>
            </a:lvl1pPr>
          </a:lstStyle>
          <a:p>
            <a:pPr hangingPunct="1">
              <a:defRPr/>
            </a:pPr>
            <a:endParaRPr lang="en-GB">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Arial" charset="0"/>
              </a:defRPr>
            </a:lvl1pPr>
          </a:lstStyle>
          <a:p>
            <a:pPr hangingPunct="1">
              <a:defRPr/>
            </a:pPr>
            <a:endParaRPr lang="en-GB">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hangingPunct="1">
              <a:defRPr/>
            </a:pPr>
            <a:fld id="{54718E3E-1EE6-C34C-9932-D3776CC09F99}" type="slidenum">
              <a:rPr lang="en-GB">
                <a:latin typeface="Arial" charset="0"/>
                <a:ea typeface="ＭＳ Ｐゴシック" charset="0"/>
              </a:rPr>
              <a:pPr hangingPunct="1">
                <a:defRPr/>
              </a:pPr>
              <a:t>‹#›</a:t>
            </a:fld>
            <a:endParaRPr lang="en-GB">
              <a:latin typeface="Arial" charset="0"/>
              <a:ea typeface="ＭＳ Ｐゴシック" charset="0"/>
            </a:endParaRPr>
          </a:p>
        </p:txBody>
      </p:sp>
    </p:spTree>
    <p:extLst>
      <p:ext uri="{BB962C8B-B14F-4D97-AF65-F5344CB8AC3E}">
        <p14:creationId xmlns:p14="http://schemas.microsoft.com/office/powerpoint/2010/main" val="1629312937"/>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61F442D0-A11F-2640-8129-5D1BEF7A3C1E}" type="slidenum">
              <a:rPr lang="en-US"/>
              <a:pPr hangingPunct="1">
                <a:defRPr/>
              </a:pPr>
              <a:t>‹#›</a:t>
            </a:fld>
            <a:endParaRPr lang="en-US"/>
          </a:p>
        </p:txBody>
      </p:sp>
    </p:spTree>
    <p:extLst>
      <p:ext uri="{BB962C8B-B14F-4D97-AF65-F5344CB8AC3E}">
        <p14:creationId xmlns:p14="http://schemas.microsoft.com/office/powerpoint/2010/main" val="3768386115"/>
      </p:ext>
    </p:extLst>
  </p:cSld>
  <p:clrMap bg1="dk2" tx1="lt1" bg2="dk1" tx2="lt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hangingPunct="1">
              <a:defRPr/>
            </a:pPr>
            <a:fld id="{C16A198B-9034-4749-8A8D-B90A5F5B90A3}" type="datetimeFigureOut">
              <a:rPr lang="en-US">
                <a:latin typeface="Calibri" charset="0"/>
                <a:ea typeface="ＭＳ Ｐゴシック" charset="0"/>
              </a:rPr>
              <a:pPr hangingPunct="1">
                <a:defRPr/>
              </a:pPr>
              <a:t>4/19/2017</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hangingPunct="1">
              <a:defRPr/>
            </a:pPr>
            <a:fld id="{FA356419-7718-C74B-9C0F-E2D2C7D5AD85}" type="slidenum">
              <a:rPr lang="en-US">
                <a:latin typeface="Calibri" charset="0"/>
                <a:ea typeface="ＭＳ Ｐゴシック" charset="0"/>
              </a:rPr>
              <a:pPr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3184044650"/>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hangingPunct="1">
              <a:defRPr/>
            </a:pPr>
            <a:endParaRPr lang="en-US">
              <a:solidFill>
                <a:srgbClr val="000000"/>
              </a:solidFill>
            </a:endParaRPr>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hangingPunct="1">
              <a:defRPr/>
            </a:pPr>
            <a:endParaRPr lang="en-US">
              <a:solidFill>
                <a:srgbClr val="000000"/>
              </a:solidFill>
            </a:endParaRPr>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hangingPunct="1">
              <a:defRPr/>
            </a:pPr>
            <a:fld id="{D20E9540-3ACA-1B41-8C7C-CD1E94E32178}" type="slidenum">
              <a:rPr lang="en-US">
                <a:solidFill>
                  <a:srgbClr val="000000"/>
                </a:solidFill>
                <a:ea typeface="ＭＳ Ｐゴシック" charset="0"/>
              </a:rPr>
              <a:pPr hangingPunct="1">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140237725"/>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a:defRPr/>
            </a:pPr>
            <a:fld id="{C7FCEC4A-0619-534F-AB0C-4C4D1986DF16}" type="slidenum">
              <a:rPr lang="en-US">
                <a:ea typeface="ＭＳ Ｐゴシック" charset="0"/>
              </a:rPr>
              <a:pPr eaLnBrk="0">
                <a:defRPr/>
              </a:pPr>
              <a:t>‹#›</a:t>
            </a:fld>
            <a:endParaRPr lang="en-US">
              <a:ea typeface="ＭＳ Ｐゴシック" charset="0"/>
            </a:endParaRPr>
          </a:p>
        </p:txBody>
      </p:sp>
    </p:spTree>
    <p:extLst>
      <p:ext uri="{BB962C8B-B14F-4D97-AF65-F5344CB8AC3E}">
        <p14:creationId xmlns:p14="http://schemas.microsoft.com/office/powerpoint/2010/main" val="4285934863"/>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C900CB"/>
        </a:solidFill>
        <a:effectLst/>
      </p:bgPr>
    </p:bg>
    <p:spTree>
      <p:nvGrpSpPr>
        <p:cNvPr id="1" name=""/>
        <p:cNvGrpSpPr/>
        <p:nvPr/>
      </p:nvGrpSpPr>
      <p:grpSpPr>
        <a:xfrm>
          <a:off x="0" y="0"/>
          <a:ext cx="0" cy="0"/>
          <a:chOff x="0" y="0"/>
          <a:chExt cx="0" cy="0"/>
        </a:xfrm>
      </p:grpSpPr>
      <p:grpSp>
        <p:nvGrpSpPr>
          <p:cNvPr id="3074" name="Group 1"/>
          <p:cNvGrpSpPr>
            <a:grpSpLocks/>
          </p:cNvGrpSpPr>
          <p:nvPr/>
        </p:nvGrpSpPr>
        <p:grpSpPr bwMode="auto">
          <a:xfrm>
            <a:off x="3175" y="4267200"/>
            <a:ext cx="9140825" cy="2590800"/>
            <a:chOff x="0" y="0"/>
            <a:chExt cx="9140826" cy="2590801"/>
          </a:xfrm>
        </p:grpSpPr>
        <p:sp>
          <p:nvSpPr>
            <p:cNvPr id="4098" name="AutoShape 2"/>
            <p:cNvSpPr>
              <a:spLocks/>
            </p:cNvSpPr>
            <p:nvPr/>
          </p:nvSpPr>
          <p:spPr bwMode="auto">
            <a:xfrm>
              <a:off x="0" y="0"/>
              <a:ext cx="9140826" cy="2590801"/>
            </a:xfrm>
            <a:custGeom>
              <a:avLst/>
              <a:gdLst>
                <a:gd name="T0" fmla="*/ 4570413 w 21600"/>
                <a:gd name="T1" fmla="*/ 1295401 h 21600"/>
                <a:gd name="T2" fmla="*/ 4570413 w 21600"/>
                <a:gd name="T3" fmla="*/ 1295401 h 21600"/>
                <a:gd name="T4" fmla="*/ 4570413 w 21600"/>
                <a:gd name="T5" fmla="*/ 1295401 h 21600"/>
                <a:gd name="T6" fmla="*/ 4570413 w 21600"/>
                <a:gd name="T7" fmla="*/ 12954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21600"/>
                  </a:lnTo>
                  <a:lnTo>
                    <a:pt x="0" y="0"/>
                  </a:lnTo>
                  <a:lnTo>
                    <a:pt x="21600" y="0"/>
                  </a:lnTo>
                  <a:lnTo>
                    <a:pt x="21600" y="21600"/>
                  </a:lnTo>
                  <a:close/>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nvGrpSpPr>
            <p:cNvPr id="3079" name="Group 3"/>
            <p:cNvGrpSpPr>
              <a:grpSpLocks/>
            </p:cNvGrpSpPr>
            <p:nvPr/>
          </p:nvGrpSpPr>
          <p:grpSpPr bwMode="auto">
            <a:xfrm>
              <a:off x="2816225" y="533400"/>
              <a:ext cx="6237288" cy="2047875"/>
              <a:chOff x="0" y="0"/>
              <a:chExt cx="6237288" cy="2047875"/>
            </a:xfrm>
          </p:grpSpPr>
          <p:grpSp>
            <p:nvGrpSpPr>
              <p:cNvPr id="3080" name="Group 4"/>
              <p:cNvGrpSpPr>
                <a:grpSpLocks/>
              </p:cNvGrpSpPr>
              <p:nvPr/>
            </p:nvGrpSpPr>
            <p:grpSpPr bwMode="auto">
              <a:xfrm>
                <a:off x="781050" y="1444625"/>
                <a:ext cx="1012825" cy="598488"/>
                <a:chOff x="0" y="0"/>
                <a:chExt cx="1012825" cy="598488"/>
              </a:xfrm>
            </p:grpSpPr>
            <p:sp>
              <p:nvSpPr>
                <p:cNvPr id="4101" name="AutoShape 5"/>
                <p:cNvSpPr>
                  <a:spLocks/>
                </p:cNvSpPr>
                <p:nvPr/>
              </p:nvSpPr>
              <p:spPr bwMode="auto">
                <a:xfrm>
                  <a:off x="0" y="0"/>
                  <a:ext cx="1012825" cy="598488"/>
                </a:xfrm>
                <a:custGeom>
                  <a:avLst/>
                  <a:gdLst>
                    <a:gd name="T0" fmla="*/ 506387 w 19679"/>
                    <a:gd name="T1" fmla="*/ 328455 h 19679"/>
                    <a:gd name="T2" fmla="*/ 506387 w 19679"/>
                    <a:gd name="T3" fmla="*/ 328455 h 19679"/>
                    <a:gd name="T4" fmla="*/ 506387 w 19679"/>
                    <a:gd name="T5" fmla="*/ 328455 h 19679"/>
                    <a:gd name="T6" fmla="*/ 506387 w 19679"/>
                    <a:gd name="T7" fmla="*/ 32845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77C8"/>
                    </a:gs>
                    <a:gs pos="100000">
                      <a:srgbClr val="0088E4"/>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2" name="AutoShape 6"/>
                <p:cNvSpPr>
                  <a:spLocks/>
                </p:cNvSpPr>
                <p:nvPr/>
              </p:nvSpPr>
              <p:spPr bwMode="auto">
                <a:xfrm>
                  <a:off x="73025" y="38100"/>
                  <a:ext cx="862013" cy="527050"/>
                </a:xfrm>
                <a:custGeom>
                  <a:avLst/>
                  <a:gdLst>
                    <a:gd name="T0" fmla="*/ 430985 w 19679"/>
                    <a:gd name="T1" fmla="*/ 289249 h 19679"/>
                    <a:gd name="T2" fmla="*/ 430985 w 19679"/>
                    <a:gd name="T3" fmla="*/ 289249 h 19679"/>
                    <a:gd name="T4" fmla="*/ 430985 w 19679"/>
                    <a:gd name="T5" fmla="*/ 289249 h 19679"/>
                    <a:gd name="T6" fmla="*/ 430985 w 19679"/>
                    <a:gd name="T7" fmla="*/ 28924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7C8"/>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3" name="AutoShape 7"/>
                <p:cNvSpPr>
                  <a:spLocks/>
                </p:cNvSpPr>
                <p:nvPr/>
              </p:nvSpPr>
              <p:spPr bwMode="auto">
                <a:xfrm>
                  <a:off x="115887" y="71437"/>
                  <a:ext cx="795339" cy="474663"/>
                </a:xfrm>
                <a:custGeom>
                  <a:avLst/>
                  <a:gdLst>
                    <a:gd name="T0" fmla="*/ 397649 w 19679"/>
                    <a:gd name="T1" fmla="*/ 260499 h 19679"/>
                    <a:gd name="T2" fmla="*/ 397649 w 19679"/>
                    <a:gd name="T3" fmla="*/ 260499 h 19679"/>
                    <a:gd name="T4" fmla="*/ 397649 w 19679"/>
                    <a:gd name="T5" fmla="*/ 260499 h 19679"/>
                    <a:gd name="T6" fmla="*/ 397649 w 19679"/>
                    <a:gd name="T7" fmla="*/ 26049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7BCF"/>
                    </a:gs>
                    <a:gs pos="100000">
                      <a:srgbClr val="0088E4"/>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4" name="AutoShape 8"/>
                <p:cNvSpPr>
                  <a:spLocks/>
                </p:cNvSpPr>
                <p:nvPr/>
              </p:nvSpPr>
              <p:spPr bwMode="auto">
                <a:xfrm>
                  <a:off x="158750" y="100012"/>
                  <a:ext cx="704850" cy="409576"/>
                </a:xfrm>
                <a:custGeom>
                  <a:avLst/>
                  <a:gdLst>
                    <a:gd name="T0" fmla="*/ 352407 w 19679"/>
                    <a:gd name="T1" fmla="*/ 224779 h 19679"/>
                    <a:gd name="T2" fmla="*/ 352407 w 19679"/>
                    <a:gd name="T3" fmla="*/ 224779 h 19679"/>
                    <a:gd name="T4" fmla="*/ 352407 w 19679"/>
                    <a:gd name="T5" fmla="*/ 224779 h 19679"/>
                    <a:gd name="T6" fmla="*/ 352407 w 19679"/>
                    <a:gd name="T7" fmla="*/ 2247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77C8"/>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5" name="AutoShape 9"/>
                <p:cNvSpPr>
                  <a:spLocks/>
                </p:cNvSpPr>
                <p:nvPr/>
              </p:nvSpPr>
              <p:spPr bwMode="auto">
                <a:xfrm>
                  <a:off x="185737" y="112712"/>
                  <a:ext cx="655638" cy="381001"/>
                </a:xfrm>
                <a:custGeom>
                  <a:avLst/>
                  <a:gdLst>
                    <a:gd name="T0" fmla="*/ 327802 w 19679"/>
                    <a:gd name="T1" fmla="*/ 209097 h 19679"/>
                    <a:gd name="T2" fmla="*/ 327802 w 19679"/>
                    <a:gd name="T3" fmla="*/ 209097 h 19679"/>
                    <a:gd name="T4" fmla="*/ 327802 w 19679"/>
                    <a:gd name="T5" fmla="*/ 209097 h 19679"/>
                    <a:gd name="T6" fmla="*/ 327802 w 19679"/>
                    <a:gd name="T7" fmla="*/ 20909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6" name="AutoShape 10"/>
                <p:cNvSpPr>
                  <a:spLocks/>
                </p:cNvSpPr>
                <p:nvPr/>
              </p:nvSpPr>
              <p:spPr bwMode="auto">
                <a:xfrm>
                  <a:off x="268287" y="146050"/>
                  <a:ext cx="485776" cy="304800"/>
                </a:xfrm>
                <a:custGeom>
                  <a:avLst/>
                  <a:gdLst>
                    <a:gd name="T0" fmla="*/ 242876 w 19679"/>
                    <a:gd name="T1" fmla="*/ 167277 h 19679"/>
                    <a:gd name="T2" fmla="*/ 242876 w 19679"/>
                    <a:gd name="T3" fmla="*/ 167277 h 19679"/>
                    <a:gd name="T4" fmla="*/ 242876 w 19679"/>
                    <a:gd name="T5" fmla="*/ 167277 h 19679"/>
                    <a:gd name="T6" fmla="*/ 242876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77C8"/>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7" name="AutoShape 11"/>
                <p:cNvSpPr>
                  <a:spLocks/>
                </p:cNvSpPr>
                <p:nvPr/>
              </p:nvSpPr>
              <p:spPr bwMode="auto">
                <a:xfrm>
                  <a:off x="330200" y="193675"/>
                  <a:ext cx="360363" cy="214313"/>
                </a:xfrm>
                <a:custGeom>
                  <a:avLst/>
                  <a:gdLst>
                    <a:gd name="T0" fmla="*/ 180172 w 19679"/>
                    <a:gd name="T1" fmla="*/ 117617 h 19679"/>
                    <a:gd name="T2" fmla="*/ 180172 w 19679"/>
                    <a:gd name="T3" fmla="*/ 117617 h 19679"/>
                    <a:gd name="T4" fmla="*/ 180172 w 19679"/>
                    <a:gd name="T5" fmla="*/ 117617 h 19679"/>
                    <a:gd name="T6" fmla="*/ 180172 w 19679"/>
                    <a:gd name="T7" fmla="*/ 1176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BCF"/>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8" name="AutoShape 12"/>
                <p:cNvSpPr>
                  <a:spLocks/>
                </p:cNvSpPr>
                <p:nvPr/>
              </p:nvSpPr>
              <p:spPr bwMode="auto">
                <a:xfrm>
                  <a:off x="434974" y="258762"/>
                  <a:ext cx="142877" cy="95251"/>
                </a:xfrm>
                <a:custGeom>
                  <a:avLst/>
                  <a:gdLst>
                    <a:gd name="T0" fmla="*/ 71435 w 19679"/>
                    <a:gd name="T1" fmla="*/ 52275 h 19679"/>
                    <a:gd name="T2" fmla="*/ 71435 w 19679"/>
                    <a:gd name="T3" fmla="*/ 52275 h 19679"/>
                    <a:gd name="T4" fmla="*/ 71435 w 19679"/>
                    <a:gd name="T5" fmla="*/ 52275 h 19679"/>
                    <a:gd name="T6" fmla="*/ 71435 w 19679"/>
                    <a:gd name="T7" fmla="*/ 5227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BC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sp>
            <p:nvSpPr>
              <p:cNvPr id="4109" name="AutoShape 13"/>
              <p:cNvSpPr>
                <a:spLocks/>
              </p:cNvSpPr>
              <p:nvPr/>
            </p:nvSpPr>
            <p:spPr bwMode="auto">
              <a:xfrm>
                <a:off x="3032125" y="1247775"/>
                <a:ext cx="844550" cy="519113"/>
              </a:xfrm>
              <a:custGeom>
                <a:avLst/>
                <a:gdLst>
                  <a:gd name="T0" fmla="*/ 422254 w 19679"/>
                  <a:gd name="T1" fmla="*/ 284894 h 19679"/>
                  <a:gd name="T2" fmla="*/ 422254 w 19679"/>
                  <a:gd name="T3" fmla="*/ 284894 h 19679"/>
                  <a:gd name="T4" fmla="*/ 422254 w 19679"/>
                  <a:gd name="T5" fmla="*/ 284894 h 19679"/>
                  <a:gd name="T6" fmla="*/ 422254 w 19679"/>
                  <a:gd name="T7" fmla="*/ 28489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BCF"/>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0" name="AutoShape 14"/>
              <p:cNvSpPr>
                <a:spLocks/>
              </p:cNvSpPr>
              <p:nvPr/>
            </p:nvSpPr>
            <p:spPr bwMode="auto">
              <a:xfrm>
                <a:off x="3095625" y="1295400"/>
                <a:ext cx="717550" cy="436563"/>
              </a:xfrm>
              <a:custGeom>
                <a:avLst/>
                <a:gdLst>
                  <a:gd name="T0" fmla="*/ 358757 w 19679"/>
                  <a:gd name="T1" fmla="*/ 239589 h 19679"/>
                  <a:gd name="T2" fmla="*/ 358757 w 19679"/>
                  <a:gd name="T3" fmla="*/ 239589 h 19679"/>
                  <a:gd name="T4" fmla="*/ 358757 w 19679"/>
                  <a:gd name="T5" fmla="*/ 239589 h 19679"/>
                  <a:gd name="T6" fmla="*/ 358757 w 19679"/>
                  <a:gd name="T7" fmla="*/ 2395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7BCF"/>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1" name="AutoShape 15"/>
              <p:cNvSpPr>
                <a:spLocks/>
              </p:cNvSpPr>
              <p:nvPr/>
            </p:nvSpPr>
            <p:spPr bwMode="auto">
              <a:xfrm>
                <a:off x="3184525" y="1346200"/>
                <a:ext cx="546100" cy="328613"/>
              </a:xfrm>
              <a:custGeom>
                <a:avLst/>
                <a:gdLst>
                  <a:gd name="T0" fmla="*/ 273036 w 19679"/>
                  <a:gd name="T1" fmla="*/ 180346 h 19679"/>
                  <a:gd name="T2" fmla="*/ 273036 w 19679"/>
                  <a:gd name="T3" fmla="*/ 180346 h 19679"/>
                  <a:gd name="T4" fmla="*/ 273036 w 19679"/>
                  <a:gd name="T5" fmla="*/ 180346 h 19679"/>
                  <a:gd name="T6" fmla="*/ 273036 w 19679"/>
                  <a:gd name="T7" fmla="*/ 1803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2" name="AutoShape 16"/>
              <p:cNvSpPr>
                <a:spLocks/>
              </p:cNvSpPr>
              <p:nvPr/>
            </p:nvSpPr>
            <p:spPr bwMode="auto">
              <a:xfrm>
                <a:off x="3248025" y="1384300"/>
                <a:ext cx="415925" cy="252413"/>
              </a:xfrm>
              <a:custGeom>
                <a:avLst/>
                <a:gdLst>
                  <a:gd name="T0" fmla="*/ 207952 w 19679"/>
                  <a:gd name="T1" fmla="*/ 138526 h 19679"/>
                  <a:gd name="T2" fmla="*/ 207952 w 19679"/>
                  <a:gd name="T3" fmla="*/ 138526 h 19679"/>
                  <a:gd name="T4" fmla="*/ 207952 w 19679"/>
                  <a:gd name="T5" fmla="*/ 138526 h 19679"/>
                  <a:gd name="T6" fmla="*/ 207952 w 19679"/>
                  <a:gd name="T7" fmla="*/ 13852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3DC"/>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3" name="AutoShape 17"/>
              <p:cNvSpPr>
                <a:spLocks/>
              </p:cNvSpPr>
              <p:nvPr/>
            </p:nvSpPr>
            <p:spPr bwMode="auto">
              <a:xfrm>
                <a:off x="3302000" y="1425575"/>
                <a:ext cx="304800" cy="169863"/>
              </a:xfrm>
              <a:custGeom>
                <a:avLst/>
                <a:gdLst>
                  <a:gd name="T0" fmla="*/ 152392 w 19679"/>
                  <a:gd name="T1" fmla="*/ 93222 h 19679"/>
                  <a:gd name="T2" fmla="*/ 152392 w 19679"/>
                  <a:gd name="T3" fmla="*/ 93222 h 19679"/>
                  <a:gd name="T4" fmla="*/ 152392 w 19679"/>
                  <a:gd name="T5" fmla="*/ 93222 h 19679"/>
                  <a:gd name="T6" fmla="*/ 152392 w 19679"/>
                  <a:gd name="T7" fmla="*/ 9322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4" name="AutoShape 18"/>
              <p:cNvSpPr>
                <a:spLocks/>
              </p:cNvSpPr>
              <p:nvPr/>
            </p:nvSpPr>
            <p:spPr bwMode="auto">
              <a:xfrm>
                <a:off x="2855912" y="1096962"/>
                <a:ext cx="608014" cy="255588"/>
              </a:xfrm>
              <a:custGeom>
                <a:avLst/>
                <a:gdLst>
                  <a:gd name="T0" fmla="*/ 304007 w 21600"/>
                  <a:gd name="T1" fmla="*/ 127794 h 21600"/>
                  <a:gd name="T2" fmla="*/ 304007 w 21600"/>
                  <a:gd name="T3" fmla="*/ 127794 h 21600"/>
                  <a:gd name="T4" fmla="*/ 304007 w 21600"/>
                  <a:gd name="T5" fmla="*/ 127794 h 21600"/>
                  <a:gd name="T6" fmla="*/ 304007 w 21600"/>
                  <a:gd name="T7" fmla="*/ 1277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60" y="1609"/>
                    </a:moveTo>
                    <a:lnTo>
                      <a:pt x="14531" y="3219"/>
                    </a:lnTo>
                    <a:lnTo>
                      <a:pt x="8425" y="7244"/>
                    </a:lnTo>
                    <a:lnTo>
                      <a:pt x="5710" y="10330"/>
                    </a:lnTo>
                    <a:lnTo>
                      <a:pt x="3336" y="13550"/>
                    </a:lnTo>
                    <a:lnTo>
                      <a:pt x="1357" y="17575"/>
                    </a:lnTo>
                    <a:lnTo>
                      <a:pt x="0" y="21599"/>
                    </a:lnTo>
                    <a:lnTo>
                      <a:pt x="0" y="18380"/>
                    </a:lnTo>
                    <a:lnTo>
                      <a:pt x="1639" y="14355"/>
                    </a:lnTo>
                    <a:lnTo>
                      <a:pt x="3675" y="11135"/>
                    </a:lnTo>
                    <a:lnTo>
                      <a:pt x="8764" y="4829"/>
                    </a:lnTo>
                    <a:lnTo>
                      <a:pt x="14531" y="1609"/>
                    </a:lnTo>
                    <a:lnTo>
                      <a:pt x="21260" y="0"/>
                    </a:lnTo>
                    <a:lnTo>
                      <a:pt x="21600" y="0"/>
                    </a:lnTo>
                    <a:lnTo>
                      <a:pt x="21600" y="1609"/>
                    </a:lnTo>
                    <a:lnTo>
                      <a:pt x="21260" y="1609"/>
                    </a:lnTo>
                    <a:close/>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5" name="AutoShape 19"/>
              <p:cNvSpPr>
                <a:spLocks/>
              </p:cNvSpPr>
              <p:nvPr/>
            </p:nvSpPr>
            <p:spPr bwMode="auto">
              <a:xfrm>
                <a:off x="3046412" y="1819275"/>
                <a:ext cx="704851" cy="104775"/>
              </a:xfrm>
              <a:custGeom>
                <a:avLst/>
                <a:gdLst>
                  <a:gd name="T0" fmla="*/ 352426 w 21600"/>
                  <a:gd name="T1" fmla="*/ 52388 h 21600"/>
                  <a:gd name="T2" fmla="*/ 352426 w 21600"/>
                  <a:gd name="T3" fmla="*/ 52388 h 21600"/>
                  <a:gd name="T4" fmla="*/ 352426 w 21600"/>
                  <a:gd name="T5" fmla="*/ 52388 h 21600"/>
                  <a:gd name="T6" fmla="*/ 352426 w 21600"/>
                  <a:gd name="T7" fmla="*/ 523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530" y="17672"/>
                    </a:moveTo>
                    <a:lnTo>
                      <a:pt x="17211" y="15709"/>
                    </a:lnTo>
                    <a:lnTo>
                      <a:pt x="21599" y="7854"/>
                    </a:lnTo>
                    <a:lnTo>
                      <a:pt x="21599" y="11781"/>
                    </a:lnTo>
                    <a:lnTo>
                      <a:pt x="17211" y="19636"/>
                    </a:lnTo>
                    <a:lnTo>
                      <a:pt x="12530" y="21600"/>
                    </a:lnTo>
                    <a:lnTo>
                      <a:pt x="9069" y="19636"/>
                    </a:lnTo>
                    <a:lnTo>
                      <a:pt x="5851" y="15709"/>
                    </a:lnTo>
                    <a:lnTo>
                      <a:pt x="2925" y="11781"/>
                    </a:lnTo>
                    <a:lnTo>
                      <a:pt x="0" y="3927"/>
                    </a:lnTo>
                    <a:lnTo>
                      <a:pt x="0" y="0"/>
                    </a:lnTo>
                    <a:lnTo>
                      <a:pt x="2632" y="7854"/>
                    </a:lnTo>
                    <a:lnTo>
                      <a:pt x="9069" y="15709"/>
                    </a:lnTo>
                    <a:lnTo>
                      <a:pt x="12530" y="17672"/>
                    </a:lnTo>
                    <a:close/>
                  </a:path>
                </a:pathLst>
              </a:custGeom>
              <a:gradFill rotWithShape="0">
                <a:gsLst>
                  <a:gs pos="0">
                    <a:srgbClr val="0073C1"/>
                  </a:gs>
                  <a:gs pos="100000">
                    <a:srgbClr val="0088E4"/>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6" name="AutoShape 20"/>
              <p:cNvSpPr>
                <a:spLocks/>
              </p:cNvSpPr>
              <p:nvPr/>
            </p:nvSpPr>
            <p:spPr bwMode="auto">
              <a:xfrm>
                <a:off x="2779712" y="1400175"/>
                <a:ext cx="141288" cy="342900"/>
              </a:xfrm>
              <a:custGeom>
                <a:avLst/>
                <a:gdLst>
                  <a:gd name="T0" fmla="*/ 70644 w 21600"/>
                  <a:gd name="T1" fmla="*/ 171450 h 21600"/>
                  <a:gd name="T2" fmla="*/ 70644 w 21600"/>
                  <a:gd name="T3" fmla="*/ 171450 h 21600"/>
                  <a:gd name="T4" fmla="*/ 70644 w 21600"/>
                  <a:gd name="T5" fmla="*/ 171450 h 21600"/>
                  <a:gd name="T6" fmla="*/ 70644 w 21600"/>
                  <a:gd name="T7" fmla="*/ 1714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12" y="6600"/>
                    </a:moveTo>
                    <a:lnTo>
                      <a:pt x="4368" y="10800"/>
                    </a:lnTo>
                    <a:lnTo>
                      <a:pt x="8737" y="14400"/>
                    </a:lnTo>
                    <a:lnTo>
                      <a:pt x="14561" y="18000"/>
                    </a:lnTo>
                    <a:lnTo>
                      <a:pt x="21599" y="21600"/>
                    </a:lnTo>
                    <a:lnTo>
                      <a:pt x="17474" y="21600"/>
                    </a:lnTo>
                    <a:lnTo>
                      <a:pt x="10193" y="18000"/>
                    </a:lnTo>
                    <a:lnTo>
                      <a:pt x="4368" y="14400"/>
                    </a:lnTo>
                    <a:lnTo>
                      <a:pt x="1456" y="10800"/>
                    </a:lnTo>
                    <a:lnTo>
                      <a:pt x="0" y="6600"/>
                    </a:lnTo>
                    <a:lnTo>
                      <a:pt x="0" y="3000"/>
                    </a:lnTo>
                    <a:lnTo>
                      <a:pt x="2912" y="0"/>
                    </a:lnTo>
                    <a:lnTo>
                      <a:pt x="7280" y="0"/>
                    </a:lnTo>
                    <a:lnTo>
                      <a:pt x="4368" y="3000"/>
                    </a:lnTo>
                    <a:lnTo>
                      <a:pt x="2912" y="6600"/>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7" name="AutoShape 21"/>
              <p:cNvSpPr>
                <a:spLocks/>
              </p:cNvSpPr>
              <p:nvPr/>
            </p:nvSpPr>
            <p:spPr bwMode="auto">
              <a:xfrm>
                <a:off x="2846387" y="1144587"/>
                <a:ext cx="1190626" cy="731838"/>
              </a:xfrm>
              <a:custGeom>
                <a:avLst/>
                <a:gdLst>
                  <a:gd name="T0" fmla="*/ 595313 w 21600"/>
                  <a:gd name="T1" fmla="*/ 365919 h 21600"/>
                  <a:gd name="T2" fmla="*/ 595313 w 21600"/>
                  <a:gd name="T3" fmla="*/ 365919 h 21600"/>
                  <a:gd name="T4" fmla="*/ 595313 w 21600"/>
                  <a:gd name="T5" fmla="*/ 365919 h 21600"/>
                  <a:gd name="T6" fmla="*/ 595313 w 21600"/>
                  <a:gd name="T7" fmla="*/ 365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045" y="20756"/>
                    </a:moveTo>
                    <a:lnTo>
                      <a:pt x="8992" y="20475"/>
                    </a:lnTo>
                    <a:lnTo>
                      <a:pt x="7084" y="19913"/>
                    </a:lnTo>
                    <a:lnTo>
                      <a:pt x="5349" y="19069"/>
                    </a:lnTo>
                    <a:lnTo>
                      <a:pt x="3787" y="17945"/>
                    </a:lnTo>
                    <a:lnTo>
                      <a:pt x="2400" y="16258"/>
                    </a:lnTo>
                    <a:lnTo>
                      <a:pt x="1532" y="14571"/>
                    </a:lnTo>
                    <a:lnTo>
                      <a:pt x="867" y="12603"/>
                    </a:lnTo>
                    <a:lnTo>
                      <a:pt x="693" y="10636"/>
                    </a:lnTo>
                    <a:lnTo>
                      <a:pt x="867" y="8668"/>
                    </a:lnTo>
                    <a:lnTo>
                      <a:pt x="1532" y="6700"/>
                    </a:lnTo>
                    <a:lnTo>
                      <a:pt x="2400" y="5013"/>
                    </a:lnTo>
                    <a:lnTo>
                      <a:pt x="3787" y="3607"/>
                    </a:lnTo>
                    <a:lnTo>
                      <a:pt x="5349" y="2202"/>
                    </a:lnTo>
                    <a:lnTo>
                      <a:pt x="7084" y="1405"/>
                    </a:lnTo>
                    <a:lnTo>
                      <a:pt x="8992" y="843"/>
                    </a:lnTo>
                    <a:lnTo>
                      <a:pt x="11045" y="562"/>
                    </a:lnTo>
                    <a:lnTo>
                      <a:pt x="13821" y="843"/>
                    </a:lnTo>
                    <a:lnTo>
                      <a:pt x="16250" y="1921"/>
                    </a:lnTo>
                    <a:lnTo>
                      <a:pt x="16250" y="1405"/>
                    </a:lnTo>
                    <a:lnTo>
                      <a:pt x="13821" y="281"/>
                    </a:lnTo>
                    <a:lnTo>
                      <a:pt x="11045" y="0"/>
                    </a:lnTo>
                    <a:lnTo>
                      <a:pt x="8819" y="281"/>
                    </a:lnTo>
                    <a:lnTo>
                      <a:pt x="6737" y="843"/>
                    </a:lnTo>
                    <a:lnTo>
                      <a:pt x="4828" y="1921"/>
                    </a:lnTo>
                    <a:lnTo>
                      <a:pt x="3267" y="3045"/>
                    </a:lnTo>
                    <a:lnTo>
                      <a:pt x="1879" y="4732"/>
                    </a:lnTo>
                    <a:lnTo>
                      <a:pt x="867" y="6419"/>
                    </a:lnTo>
                    <a:lnTo>
                      <a:pt x="173" y="8386"/>
                    </a:lnTo>
                    <a:lnTo>
                      <a:pt x="0" y="10636"/>
                    </a:lnTo>
                    <a:lnTo>
                      <a:pt x="173" y="12885"/>
                    </a:lnTo>
                    <a:lnTo>
                      <a:pt x="867" y="14852"/>
                    </a:lnTo>
                    <a:lnTo>
                      <a:pt x="1879" y="16820"/>
                    </a:lnTo>
                    <a:lnTo>
                      <a:pt x="3267" y="18507"/>
                    </a:lnTo>
                    <a:lnTo>
                      <a:pt x="4828" y="19632"/>
                    </a:lnTo>
                    <a:lnTo>
                      <a:pt x="6737" y="20756"/>
                    </a:lnTo>
                    <a:lnTo>
                      <a:pt x="8819" y="21318"/>
                    </a:lnTo>
                    <a:lnTo>
                      <a:pt x="11045" y="21600"/>
                    </a:lnTo>
                    <a:lnTo>
                      <a:pt x="12954" y="21318"/>
                    </a:lnTo>
                    <a:lnTo>
                      <a:pt x="14689" y="21037"/>
                    </a:lnTo>
                    <a:lnTo>
                      <a:pt x="17609" y="19350"/>
                    </a:lnTo>
                    <a:lnTo>
                      <a:pt x="18997" y="18226"/>
                    </a:lnTo>
                    <a:lnTo>
                      <a:pt x="20038" y="16820"/>
                    </a:lnTo>
                    <a:lnTo>
                      <a:pt x="20906" y="15415"/>
                    </a:lnTo>
                    <a:lnTo>
                      <a:pt x="21599" y="13728"/>
                    </a:lnTo>
                    <a:lnTo>
                      <a:pt x="21426" y="13447"/>
                    </a:lnTo>
                    <a:lnTo>
                      <a:pt x="21079" y="13166"/>
                    </a:lnTo>
                    <a:lnTo>
                      <a:pt x="20559" y="14852"/>
                    </a:lnTo>
                    <a:lnTo>
                      <a:pt x="19691" y="16258"/>
                    </a:lnTo>
                    <a:lnTo>
                      <a:pt x="18650" y="17664"/>
                    </a:lnTo>
                    <a:lnTo>
                      <a:pt x="17465" y="18788"/>
                    </a:lnTo>
                    <a:lnTo>
                      <a:pt x="14515" y="20194"/>
                    </a:lnTo>
                    <a:lnTo>
                      <a:pt x="12780" y="20756"/>
                    </a:lnTo>
                    <a:lnTo>
                      <a:pt x="11045" y="20756"/>
                    </a:lnTo>
                    <a:close/>
                  </a:path>
                </a:pathLst>
              </a:custGeom>
              <a:gradFill rotWithShape="0">
                <a:gsLst>
                  <a:gs pos="0">
                    <a:srgbClr val="0088E4"/>
                  </a:gs>
                  <a:gs pos="100000">
                    <a:srgbClr val="007BCF"/>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8" name="AutoShape 22"/>
              <p:cNvSpPr>
                <a:spLocks/>
              </p:cNvSpPr>
              <p:nvPr/>
            </p:nvSpPr>
            <p:spPr bwMode="auto">
              <a:xfrm>
                <a:off x="3589337" y="1106487"/>
                <a:ext cx="152401" cy="47626"/>
              </a:xfrm>
              <a:custGeom>
                <a:avLst/>
                <a:gdLst>
                  <a:gd name="T0" fmla="*/ 76201 w 21600"/>
                  <a:gd name="T1" fmla="*/ 23813 h 21600"/>
                  <a:gd name="T2" fmla="*/ 76201 w 21600"/>
                  <a:gd name="T3" fmla="*/ 23813 h 21600"/>
                  <a:gd name="T4" fmla="*/ 76201 w 21600"/>
                  <a:gd name="T5" fmla="*/ 23813 h 21600"/>
                  <a:gd name="T6" fmla="*/ 76201 w 21600"/>
                  <a:gd name="T7" fmla="*/ 238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8640"/>
                    </a:lnTo>
                    <a:lnTo>
                      <a:pt x="10800" y="12960"/>
                    </a:lnTo>
                    <a:lnTo>
                      <a:pt x="21600" y="21600"/>
                    </a:lnTo>
                    <a:lnTo>
                      <a:pt x="21600" y="12960"/>
                    </a:lnTo>
                    <a:lnTo>
                      <a:pt x="10800" y="8640"/>
                    </a:lnTo>
                    <a:lnTo>
                      <a:pt x="0" y="0"/>
                    </a:lnTo>
                    <a:close/>
                  </a:path>
                </a:pathLst>
              </a:custGeom>
              <a:gradFill rotWithShape="0">
                <a:gsLst>
                  <a:gs pos="0">
                    <a:srgbClr val="0088E4"/>
                  </a:gs>
                  <a:gs pos="100000">
                    <a:srgbClr val="0077C8"/>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9" name="AutoShape 23"/>
              <p:cNvSpPr>
                <a:spLocks/>
              </p:cNvSpPr>
              <p:nvPr/>
            </p:nvSpPr>
            <p:spPr bwMode="auto">
              <a:xfrm>
                <a:off x="3808412" y="1628775"/>
                <a:ext cx="285751" cy="209550"/>
              </a:xfrm>
              <a:custGeom>
                <a:avLst/>
                <a:gdLst>
                  <a:gd name="T0" fmla="*/ 142876 w 21600"/>
                  <a:gd name="T1" fmla="*/ 104775 h 21600"/>
                  <a:gd name="T2" fmla="*/ 142876 w 21600"/>
                  <a:gd name="T3" fmla="*/ 104775 h 21600"/>
                  <a:gd name="T4" fmla="*/ 142876 w 21600"/>
                  <a:gd name="T5" fmla="*/ 104775 h 21600"/>
                  <a:gd name="T6" fmla="*/ 142876 w 21600"/>
                  <a:gd name="T7" fmla="*/ 1047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3499" y="21600"/>
                    </a:lnTo>
                    <a:lnTo>
                      <a:pt x="9291" y="17672"/>
                    </a:lnTo>
                    <a:lnTo>
                      <a:pt x="14359" y="12763"/>
                    </a:lnTo>
                    <a:lnTo>
                      <a:pt x="18703" y="7854"/>
                    </a:lnTo>
                    <a:lnTo>
                      <a:pt x="21600" y="1963"/>
                    </a:lnTo>
                    <a:lnTo>
                      <a:pt x="20151" y="0"/>
                    </a:lnTo>
                    <a:lnTo>
                      <a:pt x="16531" y="6872"/>
                    </a:lnTo>
                    <a:lnTo>
                      <a:pt x="12187" y="12763"/>
                    </a:lnTo>
                    <a:lnTo>
                      <a:pt x="6395" y="17672"/>
                    </a:lnTo>
                    <a:lnTo>
                      <a:pt x="0" y="21600"/>
                    </a:lnTo>
                    <a:close/>
                  </a:path>
                </a:pathLst>
              </a:custGeom>
              <a:gradFill rotWithShape="0">
                <a:gsLst>
                  <a:gs pos="0">
                    <a:srgbClr val="0088E4"/>
                  </a:gs>
                  <a:gs pos="100000">
                    <a:srgbClr val="0077C8"/>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0" name="AutoShape 24"/>
              <p:cNvSpPr>
                <a:spLocks/>
              </p:cNvSpPr>
              <p:nvPr/>
            </p:nvSpPr>
            <p:spPr bwMode="auto">
              <a:xfrm>
                <a:off x="1284287" y="1266825"/>
                <a:ext cx="712789" cy="295275"/>
              </a:xfrm>
              <a:custGeom>
                <a:avLst/>
                <a:gdLst>
                  <a:gd name="T0" fmla="*/ 356395 w 21600"/>
                  <a:gd name="T1" fmla="*/ 147638 h 21600"/>
                  <a:gd name="T2" fmla="*/ 356395 w 21600"/>
                  <a:gd name="T3" fmla="*/ 147638 h 21600"/>
                  <a:gd name="T4" fmla="*/ 356395 w 21600"/>
                  <a:gd name="T5" fmla="*/ 147638 h 21600"/>
                  <a:gd name="T6" fmla="*/ 356395 w 21600"/>
                  <a:gd name="T7" fmla="*/ 14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89" y="696"/>
                    </a:moveTo>
                    <a:lnTo>
                      <a:pt x="7232" y="2090"/>
                    </a:lnTo>
                    <a:lnTo>
                      <a:pt x="10366" y="4180"/>
                    </a:lnTo>
                    <a:lnTo>
                      <a:pt x="13258" y="6967"/>
                    </a:lnTo>
                    <a:lnTo>
                      <a:pt x="15862" y="9754"/>
                    </a:lnTo>
                    <a:lnTo>
                      <a:pt x="18176" y="13238"/>
                    </a:lnTo>
                    <a:lnTo>
                      <a:pt x="20201" y="17419"/>
                    </a:lnTo>
                    <a:lnTo>
                      <a:pt x="21599" y="21600"/>
                    </a:lnTo>
                    <a:lnTo>
                      <a:pt x="21599" y="18812"/>
                    </a:lnTo>
                    <a:lnTo>
                      <a:pt x="19912" y="14632"/>
                    </a:lnTo>
                    <a:lnTo>
                      <a:pt x="17887" y="11148"/>
                    </a:lnTo>
                    <a:lnTo>
                      <a:pt x="15573" y="7664"/>
                    </a:lnTo>
                    <a:lnTo>
                      <a:pt x="12969" y="5574"/>
                    </a:lnTo>
                    <a:lnTo>
                      <a:pt x="6942" y="1393"/>
                    </a:lnTo>
                    <a:lnTo>
                      <a:pt x="3760" y="696"/>
                    </a:lnTo>
                    <a:lnTo>
                      <a:pt x="289" y="0"/>
                    </a:lnTo>
                    <a:lnTo>
                      <a:pt x="0" y="0"/>
                    </a:lnTo>
                    <a:lnTo>
                      <a:pt x="0" y="696"/>
                    </a:lnTo>
                    <a:lnTo>
                      <a:pt x="289" y="696"/>
                    </a:lnTo>
                    <a:close/>
                  </a:path>
                </a:pathLst>
              </a:custGeom>
              <a:gradFill rotWithShape="0">
                <a:gsLst>
                  <a:gs pos="0">
                    <a:srgbClr val="007BCF"/>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1" name="AutoShape 25"/>
              <p:cNvSpPr>
                <a:spLocks/>
              </p:cNvSpPr>
              <p:nvPr/>
            </p:nvSpPr>
            <p:spPr bwMode="auto">
              <a:xfrm>
                <a:off x="581025" y="1314450"/>
                <a:ext cx="1416051" cy="733425"/>
              </a:xfrm>
              <a:custGeom>
                <a:avLst/>
                <a:gdLst>
                  <a:gd name="T0" fmla="*/ 708026 w 21600"/>
                  <a:gd name="T1" fmla="*/ 366713 h 21600"/>
                  <a:gd name="T2" fmla="*/ 708026 w 21600"/>
                  <a:gd name="T3" fmla="*/ 366713 h 21600"/>
                  <a:gd name="T4" fmla="*/ 708026 w 21600"/>
                  <a:gd name="T5" fmla="*/ 366713 h 21600"/>
                  <a:gd name="T6" fmla="*/ 708026 w 21600"/>
                  <a:gd name="T7" fmla="*/ 3667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558" y="12903"/>
                    </a:moveTo>
                    <a:lnTo>
                      <a:pt x="703" y="10379"/>
                    </a:lnTo>
                    <a:lnTo>
                      <a:pt x="1431" y="8135"/>
                    </a:lnTo>
                    <a:lnTo>
                      <a:pt x="2305" y="6171"/>
                    </a:lnTo>
                    <a:lnTo>
                      <a:pt x="3616" y="4488"/>
                    </a:lnTo>
                    <a:lnTo>
                      <a:pt x="5072" y="2805"/>
                    </a:lnTo>
                    <a:lnTo>
                      <a:pt x="6819" y="1683"/>
                    </a:lnTo>
                    <a:lnTo>
                      <a:pt x="8834" y="1122"/>
                    </a:lnTo>
                    <a:lnTo>
                      <a:pt x="10872" y="841"/>
                    </a:lnTo>
                    <a:lnTo>
                      <a:pt x="12911" y="1122"/>
                    </a:lnTo>
                    <a:lnTo>
                      <a:pt x="14780" y="1683"/>
                    </a:lnTo>
                    <a:lnTo>
                      <a:pt x="16527" y="2805"/>
                    </a:lnTo>
                    <a:lnTo>
                      <a:pt x="17983" y="4488"/>
                    </a:lnTo>
                    <a:lnTo>
                      <a:pt x="19294" y="6171"/>
                    </a:lnTo>
                    <a:lnTo>
                      <a:pt x="20168" y="8135"/>
                    </a:lnTo>
                    <a:lnTo>
                      <a:pt x="20896" y="10379"/>
                    </a:lnTo>
                    <a:lnTo>
                      <a:pt x="21041" y="12903"/>
                    </a:lnTo>
                    <a:lnTo>
                      <a:pt x="20750" y="15428"/>
                    </a:lnTo>
                    <a:lnTo>
                      <a:pt x="20168" y="17672"/>
                    </a:lnTo>
                    <a:lnTo>
                      <a:pt x="19003" y="19916"/>
                    </a:lnTo>
                    <a:lnTo>
                      <a:pt x="17546" y="21599"/>
                    </a:lnTo>
                    <a:lnTo>
                      <a:pt x="18566" y="21599"/>
                    </a:lnTo>
                    <a:lnTo>
                      <a:pt x="19876" y="19916"/>
                    </a:lnTo>
                    <a:lnTo>
                      <a:pt x="20750" y="17672"/>
                    </a:lnTo>
                    <a:lnTo>
                      <a:pt x="21454" y="15428"/>
                    </a:lnTo>
                    <a:lnTo>
                      <a:pt x="21600" y="12903"/>
                    </a:lnTo>
                    <a:lnTo>
                      <a:pt x="21454" y="10379"/>
                    </a:lnTo>
                    <a:lnTo>
                      <a:pt x="20750" y="7854"/>
                    </a:lnTo>
                    <a:lnTo>
                      <a:pt x="19731" y="5610"/>
                    </a:lnTo>
                    <a:lnTo>
                      <a:pt x="18420" y="3927"/>
                    </a:lnTo>
                    <a:lnTo>
                      <a:pt x="16818" y="2244"/>
                    </a:lnTo>
                    <a:lnTo>
                      <a:pt x="15071" y="1122"/>
                    </a:lnTo>
                    <a:lnTo>
                      <a:pt x="13057" y="280"/>
                    </a:lnTo>
                    <a:lnTo>
                      <a:pt x="10872" y="0"/>
                    </a:lnTo>
                    <a:lnTo>
                      <a:pt x="8688" y="280"/>
                    </a:lnTo>
                    <a:lnTo>
                      <a:pt x="6674" y="1122"/>
                    </a:lnTo>
                    <a:lnTo>
                      <a:pt x="4781" y="2244"/>
                    </a:lnTo>
                    <a:lnTo>
                      <a:pt x="3179" y="3927"/>
                    </a:lnTo>
                    <a:lnTo>
                      <a:pt x="1868" y="5610"/>
                    </a:lnTo>
                    <a:lnTo>
                      <a:pt x="849" y="7854"/>
                    </a:lnTo>
                    <a:lnTo>
                      <a:pt x="291" y="10379"/>
                    </a:lnTo>
                    <a:lnTo>
                      <a:pt x="0" y="12903"/>
                    </a:lnTo>
                    <a:lnTo>
                      <a:pt x="145" y="15428"/>
                    </a:lnTo>
                    <a:lnTo>
                      <a:pt x="849" y="17672"/>
                    </a:lnTo>
                    <a:lnTo>
                      <a:pt x="1723" y="19916"/>
                    </a:lnTo>
                    <a:lnTo>
                      <a:pt x="3033" y="21599"/>
                    </a:lnTo>
                    <a:lnTo>
                      <a:pt x="4053" y="21599"/>
                    </a:lnTo>
                    <a:lnTo>
                      <a:pt x="2596" y="19916"/>
                    </a:lnTo>
                    <a:lnTo>
                      <a:pt x="1431" y="17672"/>
                    </a:lnTo>
                    <a:lnTo>
                      <a:pt x="849" y="15428"/>
                    </a:lnTo>
                    <a:lnTo>
                      <a:pt x="558" y="12903"/>
                    </a:lnTo>
                    <a:close/>
                  </a:path>
                </a:pathLst>
              </a:custGeom>
              <a:gradFill rotWithShape="0">
                <a:gsLst>
                  <a:gs pos="0">
                    <a:srgbClr val="0088E4"/>
                  </a:gs>
                  <a:gs pos="100000">
                    <a:srgbClr val="0073C1"/>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2" name="AutoShape 26"/>
              <p:cNvSpPr>
                <a:spLocks/>
              </p:cNvSpPr>
              <p:nvPr/>
            </p:nvSpPr>
            <p:spPr bwMode="auto">
              <a:xfrm>
                <a:off x="485774" y="1276350"/>
                <a:ext cx="646114" cy="771525"/>
              </a:xfrm>
              <a:custGeom>
                <a:avLst/>
                <a:gdLst>
                  <a:gd name="T0" fmla="*/ 323057 w 21600"/>
                  <a:gd name="T1" fmla="*/ 385763 h 21600"/>
                  <a:gd name="T2" fmla="*/ 323057 w 21600"/>
                  <a:gd name="T3" fmla="*/ 385763 h 21600"/>
                  <a:gd name="T4" fmla="*/ 323057 w 21600"/>
                  <a:gd name="T5" fmla="*/ 385763 h 21600"/>
                  <a:gd name="T6" fmla="*/ 323057 w 21600"/>
                  <a:gd name="T7" fmla="*/ 385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7" y="13333"/>
                    </a:moveTo>
                    <a:lnTo>
                      <a:pt x="1276" y="10933"/>
                    </a:lnTo>
                    <a:lnTo>
                      <a:pt x="2553" y="8800"/>
                    </a:lnTo>
                    <a:lnTo>
                      <a:pt x="4415" y="6666"/>
                    </a:lnTo>
                    <a:lnTo>
                      <a:pt x="6969" y="4800"/>
                    </a:lnTo>
                    <a:lnTo>
                      <a:pt x="9842" y="3200"/>
                    </a:lnTo>
                    <a:lnTo>
                      <a:pt x="13353" y="1866"/>
                    </a:lnTo>
                    <a:lnTo>
                      <a:pt x="17503" y="1066"/>
                    </a:lnTo>
                    <a:lnTo>
                      <a:pt x="21600" y="266"/>
                    </a:lnTo>
                    <a:lnTo>
                      <a:pt x="21600" y="0"/>
                    </a:lnTo>
                    <a:lnTo>
                      <a:pt x="17184" y="533"/>
                    </a:lnTo>
                    <a:lnTo>
                      <a:pt x="13034" y="1600"/>
                    </a:lnTo>
                    <a:lnTo>
                      <a:pt x="9523" y="2933"/>
                    </a:lnTo>
                    <a:lnTo>
                      <a:pt x="6331" y="4533"/>
                    </a:lnTo>
                    <a:lnTo>
                      <a:pt x="3830" y="6400"/>
                    </a:lnTo>
                    <a:lnTo>
                      <a:pt x="1596" y="8533"/>
                    </a:lnTo>
                    <a:lnTo>
                      <a:pt x="319" y="10933"/>
                    </a:lnTo>
                    <a:lnTo>
                      <a:pt x="0" y="13333"/>
                    </a:lnTo>
                    <a:lnTo>
                      <a:pt x="319" y="15466"/>
                    </a:lnTo>
                    <a:lnTo>
                      <a:pt x="1596" y="17599"/>
                    </a:lnTo>
                    <a:lnTo>
                      <a:pt x="3511" y="19733"/>
                    </a:lnTo>
                    <a:lnTo>
                      <a:pt x="5692" y="21599"/>
                    </a:lnTo>
                    <a:lnTo>
                      <a:pt x="6969" y="21599"/>
                    </a:lnTo>
                    <a:lnTo>
                      <a:pt x="4415" y="19999"/>
                    </a:lnTo>
                    <a:lnTo>
                      <a:pt x="2553" y="17866"/>
                    </a:lnTo>
                    <a:lnTo>
                      <a:pt x="1276" y="15733"/>
                    </a:lnTo>
                    <a:lnTo>
                      <a:pt x="957" y="13333"/>
                    </a:lnTo>
                    <a:close/>
                  </a:path>
                </a:pathLst>
              </a:custGeom>
              <a:gradFill rotWithShape="0">
                <a:gsLst>
                  <a:gs pos="0">
                    <a:srgbClr val="0088E4"/>
                  </a:gs>
                  <a:gs pos="100000">
                    <a:srgbClr val="007BC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3" name="AutoShape 27"/>
              <p:cNvSpPr>
                <a:spLocks/>
              </p:cNvSpPr>
              <p:nvPr/>
            </p:nvSpPr>
            <p:spPr bwMode="auto">
              <a:xfrm>
                <a:off x="1922462" y="1619250"/>
                <a:ext cx="171451" cy="400050"/>
              </a:xfrm>
              <a:custGeom>
                <a:avLst/>
                <a:gdLst>
                  <a:gd name="T0" fmla="*/ 85726 w 21600"/>
                  <a:gd name="T1" fmla="*/ 200025 h 21600"/>
                  <a:gd name="T2" fmla="*/ 85726 w 21600"/>
                  <a:gd name="T3" fmla="*/ 200025 h 21600"/>
                  <a:gd name="T4" fmla="*/ 85726 w 21600"/>
                  <a:gd name="T5" fmla="*/ 200025 h 21600"/>
                  <a:gd name="T6" fmla="*/ 85726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966" y="7199"/>
                    </a:moveTo>
                    <a:lnTo>
                      <a:pt x="16755" y="11314"/>
                    </a:lnTo>
                    <a:lnTo>
                      <a:pt x="13121" y="14914"/>
                    </a:lnTo>
                    <a:lnTo>
                      <a:pt x="7267" y="18514"/>
                    </a:lnTo>
                    <a:lnTo>
                      <a:pt x="0" y="21600"/>
                    </a:lnTo>
                    <a:lnTo>
                      <a:pt x="3633" y="21600"/>
                    </a:lnTo>
                    <a:lnTo>
                      <a:pt x="10699" y="18514"/>
                    </a:lnTo>
                    <a:lnTo>
                      <a:pt x="16755" y="14914"/>
                    </a:lnTo>
                    <a:lnTo>
                      <a:pt x="20388" y="11314"/>
                    </a:lnTo>
                    <a:lnTo>
                      <a:pt x="21599" y="7199"/>
                    </a:lnTo>
                    <a:lnTo>
                      <a:pt x="20388" y="3599"/>
                    </a:lnTo>
                    <a:lnTo>
                      <a:pt x="17966" y="0"/>
                    </a:lnTo>
                    <a:lnTo>
                      <a:pt x="13121" y="0"/>
                    </a:lnTo>
                    <a:lnTo>
                      <a:pt x="16755" y="3599"/>
                    </a:lnTo>
                    <a:lnTo>
                      <a:pt x="17966" y="7199"/>
                    </a:lnTo>
                    <a:close/>
                  </a:path>
                </a:pathLst>
              </a:custGeom>
              <a:gradFill rotWithShape="0">
                <a:gsLst>
                  <a:gs pos="0">
                    <a:srgbClr val="0088E4"/>
                  </a:gs>
                  <a:gs pos="100000">
                    <a:srgbClr val="006FBA"/>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4" name="AutoShape 28"/>
              <p:cNvSpPr>
                <a:spLocks/>
              </p:cNvSpPr>
              <p:nvPr/>
            </p:nvSpPr>
            <p:spPr bwMode="auto">
              <a:xfrm>
                <a:off x="463550" y="1049337"/>
                <a:ext cx="1325563" cy="238126"/>
              </a:xfrm>
              <a:custGeom>
                <a:avLst/>
                <a:gdLst>
                  <a:gd name="T0" fmla="*/ 662782 w 21600"/>
                  <a:gd name="T1" fmla="*/ 119063 h 21600"/>
                  <a:gd name="T2" fmla="*/ 662782 w 21600"/>
                  <a:gd name="T3" fmla="*/ 119063 h 21600"/>
                  <a:gd name="T4" fmla="*/ 662782 w 21600"/>
                  <a:gd name="T5" fmla="*/ 119063 h 21600"/>
                  <a:gd name="T6" fmla="*/ 662782 w 21600"/>
                  <a:gd name="T7" fmla="*/ 1190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399" y="2592"/>
                    </a:moveTo>
                    <a:lnTo>
                      <a:pt x="15443" y="3456"/>
                    </a:lnTo>
                    <a:lnTo>
                      <a:pt x="17642" y="4320"/>
                    </a:lnTo>
                    <a:lnTo>
                      <a:pt x="19530" y="6048"/>
                    </a:lnTo>
                    <a:lnTo>
                      <a:pt x="21418" y="8640"/>
                    </a:lnTo>
                    <a:lnTo>
                      <a:pt x="21599" y="6048"/>
                    </a:lnTo>
                    <a:lnTo>
                      <a:pt x="19685" y="3456"/>
                    </a:lnTo>
                    <a:lnTo>
                      <a:pt x="17797" y="1728"/>
                    </a:lnTo>
                    <a:lnTo>
                      <a:pt x="13399" y="0"/>
                    </a:lnTo>
                    <a:lnTo>
                      <a:pt x="9622" y="1728"/>
                    </a:lnTo>
                    <a:lnTo>
                      <a:pt x="6001" y="5184"/>
                    </a:lnTo>
                    <a:lnTo>
                      <a:pt x="2845" y="11232"/>
                    </a:lnTo>
                    <a:lnTo>
                      <a:pt x="0" y="19008"/>
                    </a:lnTo>
                    <a:lnTo>
                      <a:pt x="491" y="21600"/>
                    </a:lnTo>
                    <a:lnTo>
                      <a:pt x="3155" y="13824"/>
                    </a:lnTo>
                    <a:lnTo>
                      <a:pt x="6311" y="7776"/>
                    </a:lnTo>
                    <a:lnTo>
                      <a:pt x="9778" y="4320"/>
                    </a:lnTo>
                    <a:lnTo>
                      <a:pt x="13399" y="2592"/>
                    </a:lnTo>
                    <a:close/>
                  </a:path>
                </a:pathLst>
              </a:custGeom>
              <a:solidFill>
                <a:srgbClr val="0088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5" name="AutoShape 29"/>
              <p:cNvSpPr>
                <a:spLocks/>
              </p:cNvSpPr>
              <p:nvPr/>
            </p:nvSpPr>
            <p:spPr bwMode="auto">
              <a:xfrm>
                <a:off x="144462" y="1316037"/>
                <a:ext cx="271463" cy="731838"/>
              </a:xfrm>
              <a:custGeom>
                <a:avLst/>
                <a:gdLst>
                  <a:gd name="T0" fmla="*/ 135732 w 21600"/>
                  <a:gd name="T1" fmla="*/ 365919 h 21600"/>
                  <a:gd name="T2" fmla="*/ 135732 w 21600"/>
                  <a:gd name="T3" fmla="*/ 365919 h 21600"/>
                  <a:gd name="T4" fmla="*/ 135732 w 21600"/>
                  <a:gd name="T5" fmla="*/ 365919 h 21600"/>
                  <a:gd name="T6" fmla="*/ 135732 w 21600"/>
                  <a:gd name="T7" fmla="*/ 365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15" y="12322"/>
                    </a:moveTo>
                    <a:lnTo>
                      <a:pt x="5431" y="8949"/>
                    </a:lnTo>
                    <a:lnTo>
                      <a:pt x="8463" y="6137"/>
                    </a:lnTo>
                    <a:lnTo>
                      <a:pt x="14652" y="3373"/>
                    </a:lnTo>
                    <a:lnTo>
                      <a:pt x="21599" y="843"/>
                    </a:lnTo>
                    <a:lnTo>
                      <a:pt x="19326" y="0"/>
                    </a:lnTo>
                    <a:lnTo>
                      <a:pt x="10863" y="2811"/>
                    </a:lnTo>
                    <a:lnTo>
                      <a:pt x="5431" y="5622"/>
                    </a:lnTo>
                    <a:lnTo>
                      <a:pt x="1642" y="8949"/>
                    </a:lnTo>
                    <a:lnTo>
                      <a:pt x="0" y="12322"/>
                    </a:lnTo>
                    <a:lnTo>
                      <a:pt x="757" y="14852"/>
                    </a:lnTo>
                    <a:lnTo>
                      <a:pt x="3157" y="17101"/>
                    </a:lnTo>
                    <a:lnTo>
                      <a:pt x="6189" y="19350"/>
                    </a:lnTo>
                    <a:lnTo>
                      <a:pt x="10863" y="21600"/>
                    </a:lnTo>
                    <a:lnTo>
                      <a:pt x="15410" y="21600"/>
                    </a:lnTo>
                    <a:lnTo>
                      <a:pt x="10863" y="19350"/>
                    </a:lnTo>
                    <a:lnTo>
                      <a:pt x="6947" y="17101"/>
                    </a:lnTo>
                    <a:lnTo>
                      <a:pt x="4673" y="14852"/>
                    </a:lnTo>
                    <a:lnTo>
                      <a:pt x="3915" y="12322"/>
                    </a:lnTo>
                    <a:close/>
                  </a:path>
                </a:pathLst>
              </a:custGeom>
              <a:solidFill>
                <a:srgbClr val="0088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6" name="AutoShape 30"/>
              <p:cNvSpPr>
                <a:spLocks/>
              </p:cNvSpPr>
              <p:nvPr/>
            </p:nvSpPr>
            <p:spPr bwMode="auto">
              <a:xfrm>
                <a:off x="1865312" y="1154112"/>
                <a:ext cx="571501" cy="893763"/>
              </a:xfrm>
              <a:custGeom>
                <a:avLst/>
                <a:gdLst>
                  <a:gd name="T0" fmla="*/ 285751 w 21600"/>
                  <a:gd name="T1" fmla="*/ 446882 h 21600"/>
                  <a:gd name="T2" fmla="*/ 285751 w 21600"/>
                  <a:gd name="T3" fmla="*/ 446882 h 21600"/>
                  <a:gd name="T4" fmla="*/ 285751 w 21600"/>
                  <a:gd name="T5" fmla="*/ 446882 h 21600"/>
                  <a:gd name="T6" fmla="*/ 285751 w 21600"/>
                  <a:gd name="T7" fmla="*/ 4468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4003"/>
                    </a:moveTo>
                    <a:lnTo>
                      <a:pt x="21180" y="11701"/>
                    </a:lnTo>
                    <a:lnTo>
                      <a:pt x="20100" y="9629"/>
                    </a:lnTo>
                    <a:lnTo>
                      <a:pt x="18300" y="7826"/>
                    </a:lnTo>
                    <a:lnTo>
                      <a:pt x="15720" y="5985"/>
                    </a:lnTo>
                    <a:lnTo>
                      <a:pt x="12780" y="4143"/>
                    </a:lnTo>
                    <a:lnTo>
                      <a:pt x="9540" y="2532"/>
                    </a:lnTo>
                    <a:lnTo>
                      <a:pt x="5520" y="1150"/>
                    </a:lnTo>
                    <a:lnTo>
                      <a:pt x="1140" y="0"/>
                    </a:lnTo>
                    <a:lnTo>
                      <a:pt x="0" y="460"/>
                    </a:lnTo>
                    <a:lnTo>
                      <a:pt x="4020" y="1611"/>
                    </a:lnTo>
                    <a:lnTo>
                      <a:pt x="8040" y="2992"/>
                    </a:lnTo>
                    <a:lnTo>
                      <a:pt x="11340" y="4373"/>
                    </a:lnTo>
                    <a:lnTo>
                      <a:pt x="14280" y="6215"/>
                    </a:lnTo>
                    <a:lnTo>
                      <a:pt x="16440" y="8056"/>
                    </a:lnTo>
                    <a:lnTo>
                      <a:pt x="17940" y="9860"/>
                    </a:lnTo>
                    <a:lnTo>
                      <a:pt x="19020" y="11931"/>
                    </a:lnTo>
                    <a:lnTo>
                      <a:pt x="19380" y="14003"/>
                    </a:lnTo>
                    <a:lnTo>
                      <a:pt x="19020" y="16075"/>
                    </a:lnTo>
                    <a:lnTo>
                      <a:pt x="17940" y="17916"/>
                    </a:lnTo>
                    <a:lnTo>
                      <a:pt x="16440" y="19758"/>
                    </a:lnTo>
                    <a:lnTo>
                      <a:pt x="14280" y="21600"/>
                    </a:lnTo>
                    <a:lnTo>
                      <a:pt x="16080" y="21600"/>
                    </a:lnTo>
                    <a:lnTo>
                      <a:pt x="18660" y="19758"/>
                    </a:lnTo>
                    <a:lnTo>
                      <a:pt x="20100" y="17916"/>
                    </a:lnTo>
                    <a:lnTo>
                      <a:pt x="21180" y="16075"/>
                    </a:lnTo>
                    <a:lnTo>
                      <a:pt x="21600" y="14003"/>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7" name="AutoShape 31"/>
              <p:cNvSpPr>
                <a:spLocks/>
              </p:cNvSpPr>
              <p:nvPr/>
            </p:nvSpPr>
            <p:spPr bwMode="auto">
              <a:xfrm>
                <a:off x="860425" y="963612"/>
                <a:ext cx="1711325" cy="674688"/>
              </a:xfrm>
              <a:custGeom>
                <a:avLst/>
                <a:gdLst>
                  <a:gd name="T0" fmla="*/ 855662 w 21600"/>
                  <a:gd name="T1" fmla="*/ 337344 h 21600"/>
                  <a:gd name="T2" fmla="*/ 855662 w 21600"/>
                  <a:gd name="T3" fmla="*/ 337344 h 21600"/>
                  <a:gd name="T4" fmla="*/ 855662 w 21600"/>
                  <a:gd name="T5" fmla="*/ 337344 h 21600"/>
                  <a:gd name="T6" fmla="*/ 855662 w 21600"/>
                  <a:gd name="T7" fmla="*/ 3373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099" y="21599"/>
                    </a:moveTo>
                    <a:lnTo>
                      <a:pt x="21599" y="21295"/>
                    </a:lnTo>
                    <a:lnTo>
                      <a:pt x="21359" y="19160"/>
                    </a:lnTo>
                    <a:lnTo>
                      <a:pt x="20978" y="17076"/>
                    </a:lnTo>
                    <a:lnTo>
                      <a:pt x="19756" y="12807"/>
                    </a:lnTo>
                    <a:lnTo>
                      <a:pt x="18173" y="9148"/>
                    </a:lnTo>
                    <a:lnTo>
                      <a:pt x="16230" y="6098"/>
                    </a:lnTo>
                    <a:lnTo>
                      <a:pt x="13905" y="3659"/>
                    </a:lnTo>
                    <a:lnTo>
                      <a:pt x="11220" y="1524"/>
                    </a:lnTo>
                    <a:lnTo>
                      <a:pt x="8415" y="304"/>
                    </a:lnTo>
                    <a:lnTo>
                      <a:pt x="5369" y="0"/>
                    </a:lnTo>
                    <a:lnTo>
                      <a:pt x="2684" y="304"/>
                    </a:lnTo>
                    <a:lnTo>
                      <a:pt x="0" y="1219"/>
                    </a:lnTo>
                    <a:lnTo>
                      <a:pt x="240" y="1829"/>
                    </a:lnTo>
                    <a:lnTo>
                      <a:pt x="2684" y="914"/>
                    </a:lnTo>
                    <a:lnTo>
                      <a:pt x="5369" y="609"/>
                    </a:lnTo>
                    <a:lnTo>
                      <a:pt x="8415" y="914"/>
                    </a:lnTo>
                    <a:lnTo>
                      <a:pt x="11100" y="2134"/>
                    </a:lnTo>
                    <a:lnTo>
                      <a:pt x="13665" y="4269"/>
                    </a:lnTo>
                    <a:lnTo>
                      <a:pt x="15989" y="6708"/>
                    </a:lnTo>
                    <a:lnTo>
                      <a:pt x="17933" y="9758"/>
                    </a:lnTo>
                    <a:lnTo>
                      <a:pt x="19395" y="13417"/>
                    </a:lnTo>
                    <a:lnTo>
                      <a:pt x="20017" y="15247"/>
                    </a:lnTo>
                    <a:lnTo>
                      <a:pt x="20497" y="17381"/>
                    </a:lnTo>
                    <a:lnTo>
                      <a:pt x="20858" y="19465"/>
                    </a:lnTo>
                    <a:lnTo>
                      <a:pt x="21099" y="21599"/>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8" name="AutoShape 32"/>
              <p:cNvSpPr>
                <a:spLocks/>
              </p:cNvSpPr>
              <p:nvPr/>
            </p:nvSpPr>
            <p:spPr bwMode="auto">
              <a:xfrm>
                <a:off x="2425700" y="1676400"/>
                <a:ext cx="155575" cy="371475"/>
              </a:xfrm>
              <a:custGeom>
                <a:avLst/>
                <a:gdLst>
                  <a:gd name="T0" fmla="*/ 77788 w 21600"/>
                  <a:gd name="T1" fmla="*/ 185738 h 21600"/>
                  <a:gd name="T2" fmla="*/ 77788 w 21600"/>
                  <a:gd name="T3" fmla="*/ 185738 h 21600"/>
                  <a:gd name="T4" fmla="*/ 77788 w 21600"/>
                  <a:gd name="T5" fmla="*/ 185738 h 21600"/>
                  <a:gd name="T6" fmla="*/ 77788 w 21600"/>
                  <a:gd name="T7" fmla="*/ 1857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5510" y="21600"/>
                    </a:lnTo>
                    <a:lnTo>
                      <a:pt x="12122" y="17169"/>
                    </a:lnTo>
                    <a:lnTo>
                      <a:pt x="17632" y="12738"/>
                    </a:lnTo>
                    <a:lnTo>
                      <a:pt x="20277" y="8307"/>
                    </a:lnTo>
                    <a:lnTo>
                      <a:pt x="21599" y="3323"/>
                    </a:lnTo>
                    <a:lnTo>
                      <a:pt x="21599" y="0"/>
                    </a:lnTo>
                    <a:lnTo>
                      <a:pt x="16310" y="0"/>
                    </a:lnTo>
                    <a:lnTo>
                      <a:pt x="16310" y="3323"/>
                    </a:lnTo>
                    <a:lnTo>
                      <a:pt x="14767" y="8307"/>
                    </a:lnTo>
                    <a:lnTo>
                      <a:pt x="12122" y="12738"/>
                    </a:lnTo>
                    <a:lnTo>
                      <a:pt x="6832" y="17169"/>
                    </a:lnTo>
                    <a:lnTo>
                      <a:pt x="0" y="21600"/>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9" name="AutoShape 33"/>
              <p:cNvSpPr>
                <a:spLocks/>
              </p:cNvSpPr>
              <p:nvPr/>
            </p:nvSpPr>
            <p:spPr bwMode="auto">
              <a:xfrm>
                <a:off x="0" y="1030287"/>
                <a:ext cx="763588" cy="1017588"/>
              </a:xfrm>
              <a:custGeom>
                <a:avLst/>
                <a:gdLst>
                  <a:gd name="T0" fmla="*/ 381794 w 21600"/>
                  <a:gd name="T1" fmla="*/ 508794 h 21600"/>
                  <a:gd name="T2" fmla="*/ 381794 w 21600"/>
                  <a:gd name="T3" fmla="*/ 508794 h 21600"/>
                  <a:gd name="T4" fmla="*/ 381794 w 21600"/>
                  <a:gd name="T5" fmla="*/ 508794 h 21600"/>
                  <a:gd name="T6" fmla="*/ 381794 w 21600"/>
                  <a:gd name="T7" fmla="*/ 5087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08" y="14927"/>
                    </a:moveTo>
                    <a:lnTo>
                      <a:pt x="1077" y="12501"/>
                    </a:lnTo>
                    <a:lnTo>
                      <a:pt x="2469" y="10277"/>
                    </a:lnTo>
                    <a:lnTo>
                      <a:pt x="4086" y="8289"/>
                    </a:lnTo>
                    <a:lnTo>
                      <a:pt x="6556" y="6267"/>
                    </a:lnTo>
                    <a:lnTo>
                      <a:pt x="9565" y="4448"/>
                    </a:lnTo>
                    <a:lnTo>
                      <a:pt x="13112" y="2830"/>
                    </a:lnTo>
                    <a:lnTo>
                      <a:pt x="17244" y="1617"/>
                    </a:lnTo>
                    <a:lnTo>
                      <a:pt x="21599" y="404"/>
                    </a:lnTo>
                    <a:lnTo>
                      <a:pt x="20522" y="0"/>
                    </a:lnTo>
                    <a:lnTo>
                      <a:pt x="16121" y="1213"/>
                    </a:lnTo>
                    <a:lnTo>
                      <a:pt x="12304" y="2628"/>
                    </a:lnTo>
                    <a:lnTo>
                      <a:pt x="8756" y="4245"/>
                    </a:lnTo>
                    <a:lnTo>
                      <a:pt x="5748" y="6065"/>
                    </a:lnTo>
                    <a:lnTo>
                      <a:pt x="3278" y="8087"/>
                    </a:lnTo>
                    <a:lnTo>
                      <a:pt x="1661" y="10277"/>
                    </a:lnTo>
                    <a:lnTo>
                      <a:pt x="269" y="12501"/>
                    </a:lnTo>
                    <a:lnTo>
                      <a:pt x="0" y="14927"/>
                    </a:lnTo>
                    <a:lnTo>
                      <a:pt x="269" y="16747"/>
                    </a:lnTo>
                    <a:lnTo>
                      <a:pt x="808" y="18365"/>
                    </a:lnTo>
                    <a:lnTo>
                      <a:pt x="1930" y="19982"/>
                    </a:lnTo>
                    <a:lnTo>
                      <a:pt x="3278" y="21600"/>
                    </a:lnTo>
                    <a:lnTo>
                      <a:pt x="4355" y="21600"/>
                    </a:lnTo>
                    <a:lnTo>
                      <a:pt x="3008" y="19982"/>
                    </a:lnTo>
                    <a:lnTo>
                      <a:pt x="1930" y="18365"/>
                    </a:lnTo>
                    <a:lnTo>
                      <a:pt x="1077" y="16747"/>
                    </a:lnTo>
                    <a:lnTo>
                      <a:pt x="808" y="14927"/>
                    </a:lnTo>
                    <a:close/>
                  </a:path>
                </a:pathLst>
              </a:custGeom>
              <a:solidFill>
                <a:srgbClr val="0088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0" name="AutoShape 34"/>
              <p:cNvSpPr>
                <a:spLocks/>
              </p:cNvSpPr>
              <p:nvPr/>
            </p:nvSpPr>
            <p:spPr bwMode="auto">
              <a:xfrm>
                <a:off x="3848100" y="600075"/>
                <a:ext cx="1906588" cy="1160463"/>
              </a:xfrm>
              <a:custGeom>
                <a:avLst/>
                <a:gdLst>
                  <a:gd name="T0" fmla="*/ 953294 w 21600"/>
                  <a:gd name="T1" fmla="*/ 580232 h 21600"/>
                  <a:gd name="T2" fmla="*/ 953294 w 21600"/>
                  <a:gd name="T3" fmla="*/ 580232 h 21600"/>
                  <a:gd name="T4" fmla="*/ 953294 w 21600"/>
                  <a:gd name="T5" fmla="*/ 580232 h 21600"/>
                  <a:gd name="T6" fmla="*/ 953294 w 21600"/>
                  <a:gd name="T7" fmla="*/ 5802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62" y="0"/>
                    </a:moveTo>
                    <a:lnTo>
                      <a:pt x="8704" y="177"/>
                    </a:lnTo>
                    <a:lnTo>
                      <a:pt x="6654" y="886"/>
                    </a:lnTo>
                    <a:lnTo>
                      <a:pt x="4730" y="1772"/>
                    </a:lnTo>
                    <a:lnTo>
                      <a:pt x="3219" y="3191"/>
                    </a:lnTo>
                    <a:lnTo>
                      <a:pt x="1816" y="4786"/>
                    </a:lnTo>
                    <a:lnTo>
                      <a:pt x="863" y="6559"/>
                    </a:lnTo>
                    <a:lnTo>
                      <a:pt x="215" y="8687"/>
                    </a:lnTo>
                    <a:lnTo>
                      <a:pt x="0" y="10814"/>
                    </a:lnTo>
                    <a:lnTo>
                      <a:pt x="107" y="11848"/>
                    </a:lnTo>
                    <a:lnTo>
                      <a:pt x="215" y="12912"/>
                    </a:lnTo>
                    <a:lnTo>
                      <a:pt x="863" y="15040"/>
                    </a:lnTo>
                    <a:lnTo>
                      <a:pt x="1816" y="16813"/>
                    </a:lnTo>
                    <a:lnTo>
                      <a:pt x="3219" y="18408"/>
                    </a:lnTo>
                    <a:lnTo>
                      <a:pt x="4730" y="19827"/>
                    </a:lnTo>
                    <a:lnTo>
                      <a:pt x="6654" y="20713"/>
                    </a:lnTo>
                    <a:lnTo>
                      <a:pt x="8704" y="21422"/>
                    </a:lnTo>
                    <a:lnTo>
                      <a:pt x="10862" y="21599"/>
                    </a:lnTo>
                    <a:lnTo>
                      <a:pt x="13003" y="21422"/>
                    </a:lnTo>
                    <a:lnTo>
                      <a:pt x="15053" y="20713"/>
                    </a:lnTo>
                    <a:lnTo>
                      <a:pt x="16869" y="19827"/>
                    </a:lnTo>
                    <a:lnTo>
                      <a:pt x="18488" y="18408"/>
                    </a:lnTo>
                    <a:lnTo>
                      <a:pt x="19783" y="16813"/>
                    </a:lnTo>
                    <a:lnTo>
                      <a:pt x="20736" y="15040"/>
                    </a:lnTo>
                    <a:lnTo>
                      <a:pt x="21384" y="12912"/>
                    </a:lnTo>
                    <a:lnTo>
                      <a:pt x="21599" y="11848"/>
                    </a:lnTo>
                    <a:lnTo>
                      <a:pt x="21599" y="9751"/>
                    </a:lnTo>
                    <a:lnTo>
                      <a:pt x="21384" y="8687"/>
                    </a:lnTo>
                    <a:lnTo>
                      <a:pt x="20736" y="6559"/>
                    </a:lnTo>
                    <a:lnTo>
                      <a:pt x="19783" y="4786"/>
                    </a:lnTo>
                    <a:lnTo>
                      <a:pt x="18488" y="3191"/>
                    </a:lnTo>
                    <a:lnTo>
                      <a:pt x="16869" y="1772"/>
                    </a:lnTo>
                    <a:lnTo>
                      <a:pt x="15053" y="886"/>
                    </a:lnTo>
                    <a:lnTo>
                      <a:pt x="13003" y="177"/>
                    </a:lnTo>
                    <a:lnTo>
                      <a:pt x="10862" y="0"/>
                    </a:lnTo>
                    <a:close/>
                    <a:moveTo>
                      <a:pt x="10862" y="20890"/>
                    </a:moveTo>
                    <a:lnTo>
                      <a:pt x="8812" y="20713"/>
                    </a:lnTo>
                    <a:lnTo>
                      <a:pt x="6870" y="20181"/>
                    </a:lnTo>
                    <a:lnTo>
                      <a:pt x="5161" y="19117"/>
                    </a:lnTo>
                    <a:lnTo>
                      <a:pt x="3650" y="18054"/>
                    </a:lnTo>
                    <a:lnTo>
                      <a:pt x="2356" y="16458"/>
                    </a:lnTo>
                    <a:lnTo>
                      <a:pt x="1492" y="14685"/>
                    </a:lnTo>
                    <a:lnTo>
                      <a:pt x="863" y="12912"/>
                    </a:lnTo>
                    <a:lnTo>
                      <a:pt x="755" y="11848"/>
                    </a:lnTo>
                    <a:lnTo>
                      <a:pt x="647" y="10814"/>
                    </a:lnTo>
                    <a:lnTo>
                      <a:pt x="755" y="9751"/>
                    </a:lnTo>
                    <a:lnTo>
                      <a:pt x="863" y="8864"/>
                    </a:lnTo>
                    <a:lnTo>
                      <a:pt x="1492" y="6914"/>
                    </a:lnTo>
                    <a:lnTo>
                      <a:pt x="2356" y="5141"/>
                    </a:lnTo>
                    <a:lnTo>
                      <a:pt x="3650" y="3723"/>
                    </a:lnTo>
                    <a:lnTo>
                      <a:pt x="5161" y="2482"/>
                    </a:lnTo>
                    <a:lnTo>
                      <a:pt x="6870" y="1595"/>
                    </a:lnTo>
                    <a:lnTo>
                      <a:pt x="8812" y="886"/>
                    </a:lnTo>
                    <a:lnTo>
                      <a:pt x="10862" y="709"/>
                    </a:lnTo>
                    <a:lnTo>
                      <a:pt x="12895" y="886"/>
                    </a:lnTo>
                    <a:lnTo>
                      <a:pt x="14837" y="1595"/>
                    </a:lnTo>
                    <a:lnTo>
                      <a:pt x="16546" y="2482"/>
                    </a:lnTo>
                    <a:lnTo>
                      <a:pt x="18056" y="3723"/>
                    </a:lnTo>
                    <a:lnTo>
                      <a:pt x="19243" y="5141"/>
                    </a:lnTo>
                    <a:lnTo>
                      <a:pt x="20215" y="6914"/>
                    </a:lnTo>
                    <a:lnTo>
                      <a:pt x="20736" y="8864"/>
                    </a:lnTo>
                    <a:lnTo>
                      <a:pt x="20952" y="10814"/>
                    </a:lnTo>
                    <a:lnTo>
                      <a:pt x="20736" y="12912"/>
                    </a:lnTo>
                    <a:lnTo>
                      <a:pt x="20215" y="14685"/>
                    </a:lnTo>
                    <a:lnTo>
                      <a:pt x="19243" y="16458"/>
                    </a:lnTo>
                    <a:lnTo>
                      <a:pt x="18056" y="18054"/>
                    </a:lnTo>
                    <a:lnTo>
                      <a:pt x="16546" y="19117"/>
                    </a:lnTo>
                    <a:lnTo>
                      <a:pt x="14837" y="20181"/>
                    </a:lnTo>
                    <a:lnTo>
                      <a:pt x="12895" y="20713"/>
                    </a:lnTo>
                    <a:lnTo>
                      <a:pt x="10862" y="20890"/>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1" name="AutoShape 35"/>
              <p:cNvSpPr>
                <a:spLocks/>
              </p:cNvSpPr>
              <p:nvPr/>
            </p:nvSpPr>
            <p:spPr bwMode="auto">
              <a:xfrm>
                <a:off x="3733800" y="542925"/>
                <a:ext cx="863600" cy="1169988"/>
              </a:xfrm>
              <a:custGeom>
                <a:avLst/>
                <a:gdLst>
                  <a:gd name="T0" fmla="*/ 431800 w 21600"/>
                  <a:gd name="T1" fmla="*/ 584994 h 21600"/>
                  <a:gd name="T2" fmla="*/ 431800 w 21600"/>
                  <a:gd name="T3" fmla="*/ 584994 h 21600"/>
                  <a:gd name="T4" fmla="*/ 431800 w 21600"/>
                  <a:gd name="T5" fmla="*/ 584994 h 21600"/>
                  <a:gd name="T6" fmla="*/ 431800 w 21600"/>
                  <a:gd name="T7" fmla="*/ 5849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2" y="11781"/>
                    </a:moveTo>
                    <a:lnTo>
                      <a:pt x="1429" y="9671"/>
                    </a:lnTo>
                    <a:lnTo>
                      <a:pt x="2620" y="7737"/>
                    </a:lnTo>
                    <a:lnTo>
                      <a:pt x="4288" y="5978"/>
                    </a:lnTo>
                    <a:lnTo>
                      <a:pt x="6869" y="4396"/>
                    </a:lnTo>
                    <a:lnTo>
                      <a:pt x="9966" y="2989"/>
                    </a:lnTo>
                    <a:lnTo>
                      <a:pt x="13301" y="1758"/>
                    </a:lnTo>
                    <a:lnTo>
                      <a:pt x="17311" y="879"/>
                    </a:lnTo>
                    <a:lnTo>
                      <a:pt x="21600" y="351"/>
                    </a:lnTo>
                    <a:lnTo>
                      <a:pt x="21600" y="0"/>
                    </a:lnTo>
                    <a:lnTo>
                      <a:pt x="17073" y="527"/>
                    </a:lnTo>
                    <a:lnTo>
                      <a:pt x="13063" y="1406"/>
                    </a:lnTo>
                    <a:lnTo>
                      <a:pt x="9251" y="2637"/>
                    </a:lnTo>
                    <a:lnTo>
                      <a:pt x="6154" y="4044"/>
                    </a:lnTo>
                    <a:lnTo>
                      <a:pt x="3573" y="5802"/>
                    </a:lnTo>
                    <a:lnTo>
                      <a:pt x="1667" y="7561"/>
                    </a:lnTo>
                    <a:lnTo>
                      <a:pt x="476" y="9671"/>
                    </a:lnTo>
                    <a:lnTo>
                      <a:pt x="0" y="11781"/>
                    </a:lnTo>
                    <a:lnTo>
                      <a:pt x="238" y="13335"/>
                    </a:lnTo>
                    <a:lnTo>
                      <a:pt x="714" y="14741"/>
                    </a:lnTo>
                    <a:lnTo>
                      <a:pt x="1667" y="15972"/>
                    </a:lnTo>
                    <a:lnTo>
                      <a:pt x="3097" y="17379"/>
                    </a:lnTo>
                    <a:lnTo>
                      <a:pt x="4526" y="18610"/>
                    </a:lnTo>
                    <a:lnTo>
                      <a:pt x="6392" y="19665"/>
                    </a:lnTo>
                    <a:lnTo>
                      <a:pt x="8774" y="20720"/>
                    </a:lnTo>
                    <a:lnTo>
                      <a:pt x="11157" y="21600"/>
                    </a:lnTo>
                    <a:lnTo>
                      <a:pt x="12825" y="21600"/>
                    </a:lnTo>
                    <a:lnTo>
                      <a:pt x="10204" y="20720"/>
                    </a:lnTo>
                    <a:lnTo>
                      <a:pt x="5916" y="18610"/>
                    </a:lnTo>
                    <a:lnTo>
                      <a:pt x="4288" y="17379"/>
                    </a:lnTo>
                    <a:lnTo>
                      <a:pt x="2858" y="16148"/>
                    </a:lnTo>
                    <a:lnTo>
                      <a:pt x="1905" y="14741"/>
                    </a:lnTo>
                    <a:lnTo>
                      <a:pt x="1191" y="13335"/>
                    </a:lnTo>
                    <a:lnTo>
                      <a:pt x="952" y="11781"/>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2" name="AutoShape 36"/>
              <p:cNvSpPr>
                <a:spLocks/>
              </p:cNvSpPr>
              <p:nvPr/>
            </p:nvSpPr>
            <p:spPr bwMode="auto">
              <a:xfrm>
                <a:off x="4787900" y="533400"/>
                <a:ext cx="966788" cy="400050"/>
              </a:xfrm>
              <a:custGeom>
                <a:avLst/>
                <a:gdLst>
                  <a:gd name="T0" fmla="*/ 483394 w 21600"/>
                  <a:gd name="T1" fmla="*/ 200025 h 21600"/>
                  <a:gd name="T2" fmla="*/ 483394 w 21600"/>
                  <a:gd name="T3" fmla="*/ 200025 h 21600"/>
                  <a:gd name="T4" fmla="*/ 483394 w 21600"/>
                  <a:gd name="T5" fmla="*/ 200025 h 21600"/>
                  <a:gd name="T6" fmla="*/ 483394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25" y="1028"/>
                    </a:moveTo>
                    <a:lnTo>
                      <a:pt x="4007" y="1542"/>
                    </a:lnTo>
                    <a:lnTo>
                      <a:pt x="7200" y="2571"/>
                    </a:lnTo>
                    <a:lnTo>
                      <a:pt x="10356" y="4114"/>
                    </a:lnTo>
                    <a:lnTo>
                      <a:pt x="13335" y="6685"/>
                    </a:lnTo>
                    <a:lnTo>
                      <a:pt x="15889" y="9771"/>
                    </a:lnTo>
                    <a:lnTo>
                      <a:pt x="18230" y="13371"/>
                    </a:lnTo>
                    <a:lnTo>
                      <a:pt x="20110" y="16971"/>
                    </a:lnTo>
                    <a:lnTo>
                      <a:pt x="21599" y="21600"/>
                    </a:lnTo>
                    <a:lnTo>
                      <a:pt x="21599" y="18514"/>
                    </a:lnTo>
                    <a:lnTo>
                      <a:pt x="19897" y="14400"/>
                    </a:lnTo>
                    <a:lnTo>
                      <a:pt x="17804" y="10800"/>
                    </a:lnTo>
                    <a:lnTo>
                      <a:pt x="15464" y="7714"/>
                    </a:lnTo>
                    <a:lnTo>
                      <a:pt x="12910" y="5142"/>
                    </a:lnTo>
                    <a:lnTo>
                      <a:pt x="10143" y="3085"/>
                    </a:lnTo>
                    <a:lnTo>
                      <a:pt x="6987" y="1542"/>
                    </a:lnTo>
                    <a:lnTo>
                      <a:pt x="3795" y="514"/>
                    </a:lnTo>
                    <a:lnTo>
                      <a:pt x="425" y="0"/>
                    </a:lnTo>
                    <a:lnTo>
                      <a:pt x="0" y="0"/>
                    </a:lnTo>
                    <a:lnTo>
                      <a:pt x="0" y="1028"/>
                    </a:lnTo>
                    <a:lnTo>
                      <a:pt x="425" y="1028"/>
                    </a:lnTo>
                    <a:close/>
                  </a:path>
                </a:pathLst>
              </a:custGeom>
              <a:gradFill rotWithShape="0">
                <a:gsLst>
                  <a:gs pos="0">
                    <a:srgbClr val="0F8FE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3" name="AutoShape 37"/>
              <p:cNvSpPr>
                <a:spLocks/>
              </p:cNvSpPr>
              <p:nvPr/>
            </p:nvSpPr>
            <p:spPr bwMode="auto">
              <a:xfrm>
                <a:off x="5508625" y="1560512"/>
                <a:ext cx="114300" cy="85726"/>
              </a:xfrm>
              <a:custGeom>
                <a:avLst/>
                <a:gdLst>
                  <a:gd name="T0" fmla="*/ 57150 w 21600"/>
                  <a:gd name="T1" fmla="*/ 42863 h 21600"/>
                  <a:gd name="T2" fmla="*/ 57150 w 21600"/>
                  <a:gd name="T3" fmla="*/ 42863 h 21600"/>
                  <a:gd name="T4" fmla="*/ 57150 w 21600"/>
                  <a:gd name="T5" fmla="*/ 42863 h 21600"/>
                  <a:gd name="T6" fmla="*/ 57150 w 21600"/>
                  <a:gd name="T7" fmla="*/ 42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10800" y="12000"/>
                    </a:lnTo>
                    <a:lnTo>
                      <a:pt x="0" y="21600"/>
                    </a:lnTo>
                    <a:lnTo>
                      <a:pt x="10800" y="21600"/>
                    </a:lnTo>
                    <a:lnTo>
                      <a:pt x="16200" y="16800"/>
                    </a:lnTo>
                    <a:lnTo>
                      <a:pt x="21600" y="9600"/>
                    </a:lnTo>
                    <a:lnTo>
                      <a:pt x="21600" y="0"/>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4" name="AutoShape 38"/>
              <p:cNvSpPr>
                <a:spLocks/>
              </p:cNvSpPr>
              <p:nvPr/>
            </p:nvSpPr>
            <p:spPr bwMode="auto">
              <a:xfrm>
                <a:off x="4332287" y="1665287"/>
                <a:ext cx="1119188" cy="171451"/>
              </a:xfrm>
              <a:custGeom>
                <a:avLst/>
                <a:gdLst>
                  <a:gd name="T0" fmla="*/ 559594 w 21600"/>
                  <a:gd name="T1" fmla="*/ 85726 h 21600"/>
                  <a:gd name="T2" fmla="*/ 559594 w 21600"/>
                  <a:gd name="T3" fmla="*/ 85726 h 21600"/>
                  <a:gd name="T4" fmla="*/ 559594 w 21600"/>
                  <a:gd name="T5" fmla="*/ 85726 h 21600"/>
                  <a:gd name="T6" fmla="*/ 559594 w 21600"/>
                  <a:gd name="T7" fmla="*/ 857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160" y="18000"/>
                    </a:moveTo>
                    <a:lnTo>
                      <a:pt x="6771" y="18000"/>
                    </a:lnTo>
                    <a:lnTo>
                      <a:pt x="4381" y="15600"/>
                    </a:lnTo>
                    <a:lnTo>
                      <a:pt x="0" y="9600"/>
                    </a:lnTo>
                    <a:lnTo>
                      <a:pt x="0" y="13200"/>
                    </a:lnTo>
                    <a:lnTo>
                      <a:pt x="4381" y="19200"/>
                    </a:lnTo>
                    <a:lnTo>
                      <a:pt x="6771" y="21600"/>
                    </a:lnTo>
                    <a:lnTo>
                      <a:pt x="9160" y="21600"/>
                    </a:lnTo>
                    <a:lnTo>
                      <a:pt x="12622" y="20400"/>
                    </a:lnTo>
                    <a:lnTo>
                      <a:pt x="15931" y="16800"/>
                    </a:lnTo>
                    <a:lnTo>
                      <a:pt x="18842" y="12000"/>
                    </a:lnTo>
                    <a:lnTo>
                      <a:pt x="21600" y="4800"/>
                    </a:lnTo>
                    <a:lnTo>
                      <a:pt x="21600" y="0"/>
                    </a:lnTo>
                    <a:lnTo>
                      <a:pt x="18842" y="8400"/>
                    </a:lnTo>
                    <a:lnTo>
                      <a:pt x="15931" y="13200"/>
                    </a:lnTo>
                    <a:lnTo>
                      <a:pt x="12622" y="16800"/>
                    </a:lnTo>
                    <a:lnTo>
                      <a:pt x="9160" y="18000"/>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5" name="AutoShape 39"/>
              <p:cNvSpPr>
                <a:spLocks/>
              </p:cNvSpPr>
              <p:nvPr/>
            </p:nvSpPr>
            <p:spPr bwMode="auto">
              <a:xfrm>
                <a:off x="5651500" y="1000125"/>
                <a:ext cx="227013" cy="541338"/>
              </a:xfrm>
              <a:custGeom>
                <a:avLst/>
                <a:gdLst>
                  <a:gd name="T0" fmla="*/ 113506 w 21600"/>
                  <a:gd name="T1" fmla="*/ 270669 h 21600"/>
                  <a:gd name="T2" fmla="*/ 113506 w 21600"/>
                  <a:gd name="T3" fmla="*/ 270669 h 21600"/>
                  <a:gd name="T4" fmla="*/ 113506 w 21600"/>
                  <a:gd name="T5" fmla="*/ 270669 h 21600"/>
                  <a:gd name="T6" fmla="*/ 113506 w 21600"/>
                  <a:gd name="T7" fmla="*/ 2706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974" y="7221"/>
                    </a:moveTo>
                    <a:lnTo>
                      <a:pt x="17068" y="10958"/>
                    </a:lnTo>
                    <a:lnTo>
                      <a:pt x="13443" y="15139"/>
                    </a:lnTo>
                    <a:lnTo>
                      <a:pt x="7099" y="18559"/>
                    </a:lnTo>
                    <a:lnTo>
                      <a:pt x="0" y="21600"/>
                    </a:lnTo>
                    <a:lnTo>
                      <a:pt x="4380" y="21600"/>
                    </a:lnTo>
                    <a:lnTo>
                      <a:pt x="11630" y="18179"/>
                    </a:lnTo>
                    <a:lnTo>
                      <a:pt x="17068" y="14758"/>
                    </a:lnTo>
                    <a:lnTo>
                      <a:pt x="20693" y="10958"/>
                    </a:lnTo>
                    <a:lnTo>
                      <a:pt x="21599" y="7221"/>
                    </a:lnTo>
                    <a:lnTo>
                      <a:pt x="20693" y="3800"/>
                    </a:lnTo>
                    <a:lnTo>
                      <a:pt x="17974" y="0"/>
                    </a:lnTo>
                    <a:lnTo>
                      <a:pt x="13443" y="0"/>
                    </a:lnTo>
                    <a:lnTo>
                      <a:pt x="17068" y="3800"/>
                    </a:lnTo>
                    <a:lnTo>
                      <a:pt x="17974" y="7221"/>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6" name="AutoShape 40"/>
              <p:cNvSpPr>
                <a:spLocks/>
              </p:cNvSpPr>
              <p:nvPr/>
            </p:nvSpPr>
            <p:spPr bwMode="auto">
              <a:xfrm>
                <a:off x="5214937" y="952500"/>
                <a:ext cx="131763" cy="142875"/>
              </a:xfrm>
              <a:custGeom>
                <a:avLst/>
                <a:gdLst>
                  <a:gd name="T0" fmla="*/ 65882 w 21600"/>
                  <a:gd name="T1" fmla="*/ 71438 h 21600"/>
                  <a:gd name="T2" fmla="*/ 65882 w 21600"/>
                  <a:gd name="T3" fmla="*/ 71438 h 21600"/>
                  <a:gd name="T4" fmla="*/ 65882 w 21600"/>
                  <a:gd name="T5" fmla="*/ 71438 h 21600"/>
                  <a:gd name="T6" fmla="*/ 65882 w 21600"/>
                  <a:gd name="T7" fmla="*/ 7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354" y="21600"/>
                    </a:moveTo>
                    <a:lnTo>
                      <a:pt x="21600" y="20160"/>
                    </a:lnTo>
                    <a:lnTo>
                      <a:pt x="18477" y="14400"/>
                    </a:lnTo>
                    <a:lnTo>
                      <a:pt x="13792" y="10080"/>
                    </a:lnTo>
                    <a:lnTo>
                      <a:pt x="1561" y="0"/>
                    </a:lnTo>
                    <a:lnTo>
                      <a:pt x="0" y="4320"/>
                    </a:lnTo>
                    <a:lnTo>
                      <a:pt x="9108" y="11520"/>
                    </a:lnTo>
                    <a:lnTo>
                      <a:pt x="15354" y="21600"/>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7" name="AutoShape 41"/>
              <p:cNvSpPr>
                <a:spLocks/>
              </p:cNvSpPr>
              <p:nvPr/>
            </p:nvSpPr>
            <p:spPr bwMode="auto">
              <a:xfrm>
                <a:off x="4237037" y="838200"/>
                <a:ext cx="1138238" cy="684213"/>
              </a:xfrm>
              <a:custGeom>
                <a:avLst/>
                <a:gdLst>
                  <a:gd name="T0" fmla="*/ 569119 w 21600"/>
                  <a:gd name="T1" fmla="*/ 342107 h 21600"/>
                  <a:gd name="T2" fmla="*/ 569119 w 21600"/>
                  <a:gd name="T3" fmla="*/ 342107 h 21600"/>
                  <a:gd name="T4" fmla="*/ 569119 w 21600"/>
                  <a:gd name="T5" fmla="*/ 342107 h 21600"/>
                  <a:gd name="T6" fmla="*/ 569119 w 21600"/>
                  <a:gd name="T7" fmla="*/ 3421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876" y="10825"/>
                    </a:moveTo>
                    <a:lnTo>
                      <a:pt x="20696" y="12879"/>
                    </a:lnTo>
                    <a:lnTo>
                      <a:pt x="20153" y="14683"/>
                    </a:lnTo>
                    <a:lnTo>
                      <a:pt x="19069" y="16488"/>
                    </a:lnTo>
                    <a:lnTo>
                      <a:pt x="18015" y="17991"/>
                    </a:lnTo>
                    <a:lnTo>
                      <a:pt x="16388" y="19194"/>
                    </a:lnTo>
                    <a:lnTo>
                      <a:pt x="14761" y="20096"/>
                    </a:lnTo>
                    <a:lnTo>
                      <a:pt x="12773" y="20697"/>
                    </a:lnTo>
                    <a:lnTo>
                      <a:pt x="10815" y="20998"/>
                    </a:lnTo>
                    <a:lnTo>
                      <a:pt x="8826" y="20697"/>
                    </a:lnTo>
                    <a:lnTo>
                      <a:pt x="6838" y="20096"/>
                    </a:lnTo>
                    <a:lnTo>
                      <a:pt x="5211" y="19194"/>
                    </a:lnTo>
                    <a:lnTo>
                      <a:pt x="3584" y="17991"/>
                    </a:lnTo>
                    <a:lnTo>
                      <a:pt x="2530" y="16488"/>
                    </a:lnTo>
                    <a:lnTo>
                      <a:pt x="1446" y="14683"/>
                    </a:lnTo>
                    <a:lnTo>
                      <a:pt x="903" y="12879"/>
                    </a:lnTo>
                    <a:lnTo>
                      <a:pt x="723" y="10825"/>
                    </a:lnTo>
                    <a:lnTo>
                      <a:pt x="903" y="8720"/>
                    </a:lnTo>
                    <a:lnTo>
                      <a:pt x="1446" y="6916"/>
                    </a:lnTo>
                    <a:lnTo>
                      <a:pt x="2530" y="5111"/>
                    </a:lnTo>
                    <a:lnTo>
                      <a:pt x="3584" y="3608"/>
                    </a:lnTo>
                    <a:lnTo>
                      <a:pt x="5211" y="2405"/>
                    </a:lnTo>
                    <a:lnTo>
                      <a:pt x="6838" y="1503"/>
                    </a:lnTo>
                    <a:lnTo>
                      <a:pt x="8826" y="902"/>
                    </a:lnTo>
                    <a:lnTo>
                      <a:pt x="10815" y="601"/>
                    </a:lnTo>
                    <a:lnTo>
                      <a:pt x="12592" y="902"/>
                    </a:lnTo>
                    <a:lnTo>
                      <a:pt x="14399" y="1503"/>
                    </a:lnTo>
                    <a:lnTo>
                      <a:pt x="16026" y="2405"/>
                    </a:lnTo>
                    <a:lnTo>
                      <a:pt x="17472" y="3307"/>
                    </a:lnTo>
                    <a:lnTo>
                      <a:pt x="17653" y="2405"/>
                    </a:lnTo>
                    <a:lnTo>
                      <a:pt x="14399" y="601"/>
                    </a:lnTo>
                    <a:lnTo>
                      <a:pt x="12592" y="300"/>
                    </a:lnTo>
                    <a:lnTo>
                      <a:pt x="10815" y="0"/>
                    </a:lnTo>
                    <a:lnTo>
                      <a:pt x="8646" y="300"/>
                    </a:lnTo>
                    <a:lnTo>
                      <a:pt x="6657" y="902"/>
                    </a:lnTo>
                    <a:lnTo>
                      <a:pt x="4850" y="1804"/>
                    </a:lnTo>
                    <a:lnTo>
                      <a:pt x="3223" y="3307"/>
                    </a:lnTo>
                    <a:lnTo>
                      <a:pt x="1807" y="4811"/>
                    </a:lnTo>
                    <a:lnTo>
                      <a:pt x="903" y="6615"/>
                    </a:lnTo>
                    <a:lnTo>
                      <a:pt x="180" y="8720"/>
                    </a:lnTo>
                    <a:lnTo>
                      <a:pt x="0" y="10825"/>
                    </a:lnTo>
                    <a:lnTo>
                      <a:pt x="180" y="12879"/>
                    </a:lnTo>
                    <a:lnTo>
                      <a:pt x="903" y="14984"/>
                    </a:lnTo>
                    <a:lnTo>
                      <a:pt x="1807" y="16788"/>
                    </a:lnTo>
                    <a:lnTo>
                      <a:pt x="3223" y="18593"/>
                    </a:lnTo>
                    <a:lnTo>
                      <a:pt x="4850" y="19795"/>
                    </a:lnTo>
                    <a:lnTo>
                      <a:pt x="6657" y="20697"/>
                    </a:lnTo>
                    <a:lnTo>
                      <a:pt x="8646" y="21299"/>
                    </a:lnTo>
                    <a:lnTo>
                      <a:pt x="10815" y="21599"/>
                    </a:lnTo>
                    <a:lnTo>
                      <a:pt x="12953" y="21299"/>
                    </a:lnTo>
                    <a:lnTo>
                      <a:pt x="14942" y="20697"/>
                    </a:lnTo>
                    <a:lnTo>
                      <a:pt x="16930" y="19795"/>
                    </a:lnTo>
                    <a:lnTo>
                      <a:pt x="18376" y="18593"/>
                    </a:lnTo>
                    <a:lnTo>
                      <a:pt x="19792" y="16788"/>
                    </a:lnTo>
                    <a:lnTo>
                      <a:pt x="20696" y="14984"/>
                    </a:lnTo>
                    <a:lnTo>
                      <a:pt x="21419" y="12879"/>
                    </a:lnTo>
                    <a:lnTo>
                      <a:pt x="21599" y="10825"/>
                    </a:lnTo>
                    <a:lnTo>
                      <a:pt x="21599" y="10223"/>
                    </a:lnTo>
                    <a:lnTo>
                      <a:pt x="21419" y="9622"/>
                    </a:lnTo>
                    <a:lnTo>
                      <a:pt x="20696" y="9922"/>
                    </a:lnTo>
                    <a:lnTo>
                      <a:pt x="20876" y="10524"/>
                    </a:lnTo>
                    <a:lnTo>
                      <a:pt x="20876" y="10825"/>
                    </a:lnTo>
                    <a:close/>
                  </a:path>
                </a:pathLst>
              </a:custGeom>
              <a:gradFill rotWithShape="0">
                <a:gsLst>
                  <a:gs pos="0">
                    <a:srgbClr val="0088E4"/>
                  </a:gs>
                  <a:gs pos="100000">
                    <a:srgbClr val="0083DC"/>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8" name="AutoShape 42"/>
              <p:cNvSpPr>
                <a:spLocks/>
              </p:cNvSpPr>
              <p:nvPr/>
            </p:nvSpPr>
            <p:spPr bwMode="auto">
              <a:xfrm>
                <a:off x="4084637" y="771525"/>
                <a:ext cx="1443038" cy="846138"/>
              </a:xfrm>
              <a:custGeom>
                <a:avLst/>
                <a:gdLst>
                  <a:gd name="T0" fmla="*/ 721519 w 21600"/>
                  <a:gd name="T1" fmla="*/ 423069 h 21600"/>
                  <a:gd name="T2" fmla="*/ 721519 w 21600"/>
                  <a:gd name="T3" fmla="*/ 423069 h 21600"/>
                  <a:gd name="T4" fmla="*/ 721519 w 21600"/>
                  <a:gd name="T5" fmla="*/ 423069 h 21600"/>
                  <a:gd name="T6" fmla="*/ 721519 w 21600"/>
                  <a:gd name="T7" fmla="*/ 4230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637" y="0"/>
                    </a:moveTo>
                    <a:lnTo>
                      <a:pt x="14637" y="729"/>
                    </a:lnTo>
                    <a:lnTo>
                      <a:pt x="17203" y="2431"/>
                    </a:lnTo>
                    <a:lnTo>
                      <a:pt x="18178" y="3404"/>
                    </a:lnTo>
                    <a:lnTo>
                      <a:pt x="19176" y="4619"/>
                    </a:lnTo>
                    <a:lnTo>
                      <a:pt x="19889" y="5835"/>
                    </a:lnTo>
                    <a:lnTo>
                      <a:pt x="20459" y="7294"/>
                    </a:lnTo>
                    <a:lnTo>
                      <a:pt x="20744" y="8753"/>
                    </a:lnTo>
                    <a:lnTo>
                      <a:pt x="20887" y="10455"/>
                    </a:lnTo>
                    <a:lnTo>
                      <a:pt x="20744" y="12603"/>
                    </a:lnTo>
                    <a:lnTo>
                      <a:pt x="20031" y="14548"/>
                    </a:lnTo>
                    <a:lnTo>
                      <a:pt x="19176" y="16250"/>
                    </a:lnTo>
                    <a:lnTo>
                      <a:pt x="17893" y="17952"/>
                    </a:lnTo>
                    <a:lnTo>
                      <a:pt x="16491" y="19168"/>
                    </a:lnTo>
                    <a:lnTo>
                      <a:pt x="14780" y="20141"/>
                    </a:lnTo>
                    <a:lnTo>
                      <a:pt x="12784" y="20627"/>
                    </a:lnTo>
                    <a:lnTo>
                      <a:pt x="10811" y="20870"/>
                    </a:lnTo>
                    <a:lnTo>
                      <a:pt x="8815" y="20627"/>
                    </a:lnTo>
                    <a:lnTo>
                      <a:pt x="6819" y="20141"/>
                    </a:lnTo>
                    <a:lnTo>
                      <a:pt x="5108" y="19168"/>
                    </a:lnTo>
                    <a:lnTo>
                      <a:pt x="3706" y="17952"/>
                    </a:lnTo>
                    <a:lnTo>
                      <a:pt x="2423" y="16250"/>
                    </a:lnTo>
                    <a:lnTo>
                      <a:pt x="1568" y="14548"/>
                    </a:lnTo>
                    <a:lnTo>
                      <a:pt x="855" y="12603"/>
                    </a:lnTo>
                    <a:lnTo>
                      <a:pt x="712" y="10455"/>
                    </a:lnTo>
                    <a:lnTo>
                      <a:pt x="855" y="8996"/>
                    </a:lnTo>
                    <a:lnTo>
                      <a:pt x="1140" y="7537"/>
                    </a:lnTo>
                    <a:lnTo>
                      <a:pt x="1568" y="6321"/>
                    </a:lnTo>
                    <a:lnTo>
                      <a:pt x="2138" y="5106"/>
                    </a:lnTo>
                    <a:lnTo>
                      <a:pt x="1568" y="4619"/>
                    </a:lnTo>
                    <a:lnTo>
                      <a:pt x="855" y="5835"/>
                    </a:lnTo>
                    <a:lnTo>
                      <a:pt x="427" y="7294"/>
                    </a:lnTo>
                    <a:lnTo>
                      <a:pt x="142" y="8753"/>
                    </a:lnTo>
                    <a:lnTo>
                      <a:pt x="0" y="10455"/>
                    </a:lnTo>
                    <a:lnTo>
                      <a:pt x="285" y="12603"/>
                    </a:lnTo>
                    <a:lnTo>
                      <a:pt x="855" y="14791"/>
                    </a:lnTo>
                    <a:lnTo>
                      <a:pt x="1853" y="16736"/>
                    </a:lnTo>
                    <a:lnTo>
                      <a:pt x="3136" y="18195"/>
                    </a:lnTo>
                    <a:lnTo>
                      <a:pt x="4823" y="19654"/>
                    </a:lnTo>
                    <a:lnTo>
                      <a:pt x="6534" y="20627"/>
                    </a:lnTo>
                    <a:lnTo>
                      <a:pt x="8673" y="21356"/>
                    </a:lnTo>
                    <a:lnTo>
                      <a:pt x="10811" y="21600"/>
                    </a:lnTo>
                    <a:lnTo>
                      <a:pt x="12926" y="21356"/>
                    </a:lnTo>
                    <a:lnTo>
                      <a:pt x="15065" y="20627"/>
                    </a:lnTo>
                    <a:lnTo>
                      <a:pt x="16918" y="19654"/>
                    </a:lnTo>
                    <a:lnTo>
                      <a:pt x="18463" y="18195"/>
                    </a:lnTo>
                    <a:lnTo>
                      <a:pt x="19746" y="16736"/>
                    </a:lnTo>
                    <a:lnTo>
                      <a:pt x="20744" y="14791"/>
                    </a:lnTo>
                    <a:lnTo>
                      <a:pt x="21314" y="12603"/>
                    </a:lnTo>
                    <a:lnTo>
                      <a:pt x="21600" y="10455"/>
                    </a:lnTo>
                    <a:lnTo>
                      <a:pt x="21457" y="8753"/>
                    </a:lnTo>
                    <a:lnTo>
                      <a:pt x="21029" y="7051"/>
                    </a:lnTo>
                    <a:lnTo>
                      <a:pt x="20459" y="5349"/>
                    </a:lnTo>
                    <a:lnTo>
                      <a:pt x="19603" y="4133"/>
                    </a:lnTo>
                    <a:lnTo>
                      <a:pt x="18605" y="2674"/>
                    </a:lnTo>
                    <a:lnTo>
                      <a:pt x="17465" y="1702"/>
                    </a:lnTo>
                    <a:lnTo>
                      <a:pt x="14637" y="0"/>
                    </a:lnTo>
                    <a:close/>
                  </a:path>
                </a:pathLst>
              </a:custGeom>
              <a:gradFill rotWithShape="0">
                <a:gsLst>
                  <a:gs pos="0">
                    <a:srgbClr val="088CE5"/>
                  </a:gs>
                  <a:gs pos="100000">
                    <a:srgbClr val="0088E4"/>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9" name="AutoShape 43"/>
              <p:cNvSpPr>
                <a:spLocks/>
              </p:cNvSpPr>
              <p:nvPr/>
            </p:nvSpPr>
            <p:spPr bwMode="auto">
              <a:xfrm>
                <a:off x="4425950" y="742950"/>
                <a:ext cx="579438" cy="104775"/>
              </a:xfrm>
              <a:custGeom>
                <a:avLst/>
                <a:gdLst>
                  <a:gd name="T0" fmla="*/ 289719 w 21600"/>
                  <a:gd name="T1" fmla="*/ 52388 h 21600"/>
                  <a:gd name="T2" fmla="*/ 289719 w 21600"/>
                  <a:gd name="T3" fmla="*/ 52388 h 21600"/>
                  <a:gd name="T4" fmla="*/ 289719 w 21600"/>
                  <a:gd name="T5" fmla="*/ 52388 h 21600"/>
                  <a:gd name="T6" fmla="*/ 289719 w 21600"/>
                  <a:gd name="T7" fmla="*/ 523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202" y="5890"/>
                    </a:moveTo>
                    <a:lnTo>
                      <a:pt x="17694" y="7854"/>
                    </a:lnTo>
                    <a:lnTo>
                      <a:pt x="21244" y="9818"/>
                    </a:lnTo>
                    <a:lnTo>
                      <a:pt x="21599" y="3927"/>
                    </a:lnTo>
                    <a:lnTo>
                      <a:pt x="18049" y="1963"/>
                    </a:lnTo>
                    <a:lnTo>
                      <a:pt x="14202" y="0"/>
                    </a:lnTo>
                    <a:lnTo>
                      <a:pt x="10296" y="1963"/>
                    </a:lnTo>
                    <a:lnTo>
                      <a:pt x="6746" y="3927"/>
                    </a:lnTo>
                    <a:lnTo>
                      <a:pt x="0" y="13745"/>
                    </a:lnTo>
                    <a:lnTo>
                      <a:pt x="0" y="21600"/>
                    </a:lnTo>
                    <a:lnTo>
                      <a:pt x="3195" y="15709"/>
                    </a:lnTo>
                    <a:lnTo>
                      <a:pt x="6746" y="9818"/>
                    </a:lnTo>
                    <a:lnTo>
                      <a:pt x="10296" y="7854"/>
                    </a:lnTo>
                    <a:lnTo>
                      <a:pt x="14202" y="5890"/>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0" name="AutoShape 44"/>
              <p:cNvSpPr>
                <a:spLocks/>
              </p:cNvSpPr>
              <p:nvPr/>
            </p:nvSpPr>
            <p:spPr bwMode="auto">
              <a:xfrm>
                <a:off x="4265612" y="847725"/>
                <a:ext cx="104776" cy="76200"/>
              </a:xfrm>
              <a:custGeom>
                <a:avLst/>
                <a:gdLst>
                  <a:gd name="T0" fmla="*/ 52388 w 21600"/>
                  <a:gd name="T1" fmla="*/ 38100 h 21600"/>
                  <a:gd name="T2" fmla="*/ 52388 w 21600"/>
                  <a:gd name="T3" fmla="*/ 38100 h 21600"/>
                  <a:gd name="T4" fmla="*/ 52388 w 21600"/>
                  <a:gd name="T5" fmla="*/ 38100 h 21600"/>
                  <a:gd name="T6" fmla="*/ 52388 w 21600"/>
                  <a:gd name="T7" fmla="*/ 381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100"/>
                    </a:moveTo>
                    <a:lnTo>
                      <a:pt x="15709" y="0"/>
                    </a:lnTo>
                    <a:lnTo>
                      <a:pt x="7854" y="5400"/>
                    </a:lnTo>
                    <a:lnTo>
                      <a:pt x="0" y="13500"/>
                    </a:lnTo>
                    <a:lnTo>
                      <a:pt x="3927" y="21600"/>
                    </a:lnTo>
                    <a:lnTo>
                      <a:pt x="13745" y="13500"/>
                    </a:lnTo>
                    <a:lnTo>
                      <a:pt x="21600" y="8100"/>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1" name="AutoShape 45"/>
              <p:cNvSpPr>
                <a:spLocks/>
              </p:cNvSpPr>
              <p:nvPr/>
            </p:nvSpPr>
            <p:spPr bwMode="auto">
              <a:xfrm>
                <a:off x="5562600" y="257175"/>
                <a:ext cx="608013" cy="152400"/>
              </a:xfrm>
              <a:custGeom>
                <a:avLst/>
                <a:gdLst>
                  <a:gd name="T0" fmla="*/ 304007 w 21600"/>
                  <a:gd name="T1" fmla="*/ 76200 h 21600"/>
                  <a:gd name="T2" fmla="*/ 304007 w 21600"/>
                  <a:gd name="T3" fmla="*/ 76200 h 21600"/>
                  <a:gd name="T4" fmla="*/ 304007 w 21600"/>
                  <a:gd name="T5" fmla="*/ 76200 h 21600"/>
                  <a:gd name="T6" fmla="*/ 304007 w 21600"/>
                  <a:gd name="T7" fmla="*/ 762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817" y="21600"/>
                    </a:moveTo>
                    <a:lnTo>
                      <a:pt x="8085" y="20250"/>
                    </a:lnTo>
                    <a:lnTo>
                      <a:pt x="4693" y="14850"/>
                    </a:lnTo>
                    <a:lnTo>
                      <a:pt x="1979" y="8100"/>
                    </a:lnTo>
                    <a:lnTo>
                      <a:pt x="339" y="0"/>
                    </a:lnTo>
                    <a:lnTo>
                      <a:pt x="0" y="1350"/>
                    </a:lnTo>
                    <a:lnTo>
                      <a:pt x="1639" y="9450"/>
                    </a:lnTo>
                    <a:lnTo>
                      <a:pt x="4353" y="16200"/>
                    </a:lnTo>
                    <a:lnTo>
                      <a:pt x="7746" y="20250"/>
                    </a:lnTo>
                    <a:lnTo>
                      <a:pt x="11817" y="21600"/>
                    </a:lnTo>
                    <a:lnTo>
                      <a:pt x="14871" y="20250"/>
                    </a:lnTo>
                    <a:lnTo>
                      <a:pt x="17585" y="18900"/>
                    </a:lnTo>
                    <a:lnTo>
                      <a:pt x="19903" y="14850"/>
                    </a:lnTo>
                    <a:lnTo>
                      <a:pt x="21600" y="9450"/>
                    </a:lnTo>
                    <a:lnTo>
                      <a:pt x="21260" y="9450"/>
                    </a:lnTo>
                    <a:lnTo>
                      <a:pt x="19564" y="14850"/>
                    </a:lnTo>
                    <a:lnTo>
                      <a:pt x="17246" y="17550"/>
                    </a:lnTo>
                    <a:lnTo>
                      <a:pt x="14871" y="20250"/>
                    </a:lnTo>
                    <a:lnTo>
                      <a:pt x="11817" y="21600"/>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2" name="AutoShape 46"/>
              <p:cNvSpPr>
                <a:spLocks/>
              </p:cNvSpPr>
              <p:nvPr/>
            </p:nvSpPr>
            <p:spPr bwMode="auto">
              <a:xfrm>
                <a:off x="5618162" y="0"/>
                <a:ext cx="409576" cy="85725"/>
              </a:xfrm>
              <a:custGeom>
                <a:avLst/>
                <a:gdLst>
                  <a:gd name="T0" fmla="*/ 204788 w 21600"/>
                  <a:gd name="T1" fmla="*/ 42863 h 21600"/>
                  <a:gd name="T2" fmla="*/ 204788 w 21600"/>
                  <a:gd name="T3" fmla="*/ 42863 h 21600"/>
                  <a:gd name="T4" fmla="*/ 204788 w 21600"/>
                  <a:gd name="T5" fmla="*/ 42863 h 21600"/>
                  <a:gd name="T6" fmla="*/ 204788 w 21600"/>
                  <a:gd name="T7" fmla="*/ 42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567" y="0"/>
                    </a:moveTo>
                    <a:lnTo>
                      <a:pt x="21600" y="4800"/>
                    </a:lnTo>
                    <a:lnTo>
                      <a:pt x="21097" y="2400"/>
                    </a:lnTo>
                    <a:lnTo>
                      <a:pt x="18083" y="0"/>
                    </a:lnTo>
                    <a:lnTo>
                      <a:pt x="14567" y="0"/>
                    </a:lnTo>
                    <a:lnTo>
                      <a:pt x="10046" y="2400"/>
                    </a:lnTo>
                    <a:lnTo>
                      <a:pt x="6530" y="4800"/>
                    </a:lnTo>
                    <a:lnTo>
                      <a:pt x="3013" y="12000"/>
                    </a:lnTo>
                    <a:lnTo>
                      <a:pt x="0" y="19200"/>
                    </a:lnTo>
                    <a:lnTo>
                      <a:pt x="502" y="21600"/>
                    </a:lnTo>
                    <a:lnTo>
                      <a:pt x="3013" y="14400"/>
                    </a:lnTo>
                    <a:lnTo>
                      <a:pt x="6530" y="7200"/>
                    </a:lnTo>
                    <a:lnTo>
                      <a:pt x="10046" y="2400"/>
                    </a:lnTo>
                    <a:lnTo>
                      <a:pt x="14567" y="0"/>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3" name="AutoShape 47"/>
              <p:cNvSpPr>
                <a:spLocks/>
              </p:cNvSpPr>
              <p:nvPr/>
            </p:nvSpPr>
            <p:spPr bwMode="auto">
              <a:xfrm>
                <a:off x="6142037" y="66675"/>
                <a:ext cx="95251" cy="247650"/>
              </a:xfrm>
              <a:custGeom>
                <a:avLst/>
                <a:gdLst>
                  <a:gd name="T0" fmla="*/ 47626 w 21600"/>
                  <a:gd name="T1" fmla="*/ 123825 h 21600"/>
                  <a:gd name="T2" fmla="*/ 47626 w 21600"/>
                  <a:gd name="T3" fmla="*/ 123825 h 21600"/>
                  <a:gd name="T4" fmla="*/ 47626 w 21600"/>
                  <a:gd name="T5" fmla="*/ 123825 h 21600"/>
                  <a:gd name="T6" fmla="*/ 47626 w 21600"/>
                  <a:gd name="T7" fmla="*/ 123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440" y="12461"/>
                    </a:moveTo>
                    <a:lnTo>
                      <a:pt x="17280" y="17446"/>
                    </a:lnTo>
                    <a:lnTo>
                      <a:pt x="8640" y="21599"/>
                    </a:lnTo>
                    <a:lnTo>
                      <a:pt x="10800" y="21599"/>
                    </a:lnTo>
                    <a:lnTo>
                      <a:pt x="19440" y="17446"/>
                    </a:lnTo>
                    <a:lnTo>
                      <a:pt x="21600" y="12461"/>
                    </a:lnTo>
                    <a:lnTo>
                      <a:pt x="17280" y="5815"/>
                    </a:lnTo>
                    <a:lnTo>
                      <a:pt x="10800" y="2492"/>
                    </a:lnTo>
                    <a:lnTo>
                      <a:pt x="2160" y="0"/>
                    </a:lnTo>
                    <a:lnTo>
                      <a:pt x="0" y="830"/>
                    </a:lnTo>
                    <a:lnTo>
                      <a:pt x="8640" y="3323"/>
                    </a:lnTo>
                    <a:lnTo>
                      <a:pt x="15120" y="5815"/>
                    </a:lnTo>
                    <a:lnTo>
                      <a:pt x="19440" y="12461"/>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4" name="AutoShape 48"/>
              <p:cNvSpPr>
                <a:spLocks/>
              </p:cNvSpPr>
              <p:nvPr/>
            </p:nvSpPr>
            <p:spPr bwMode="auto">
              <a:xfrm>
                <a:off x="5713412" y="352425"/>
                <a:ext cx="304801" cy="28575"/>
              </a:xfrm>
              <a:custGeom>
                <a:avLst/>
                <a:gdLst>
                  <a:gd name="T0" fmla="*/ 152401 w 21600"/>
                  <a:gd name="T1" fmla="*/ 14288 h 21600"/>
                  <a:gd name="T2" fmla="*/ 152401 w 21600"/>
                  <a:gd name="T3" fmla="*/ 14288 h 21600"/>
                  <a:gd name="T4" fmla="*/ 152401 w 21600"/>
                  <a:gd name="T5" fmla="*/ 14288 h 21600"/>
                  <a:gd name="T6" fmla="*/ 152401 w 21600"/>
                  <a:gd name="T7" fmla="*/ 14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825" y="14400"/>
                    </a:moveTo>
                    <a:lnTo>
                      <a:pt x="3375" y="0"/>
                    </a:lnTo>
                    <a:lnTo>
                      <a:pt x="0" y="0"/>
                    </a:lnTo>
                    <a:lnTo>
                      <a:pt x="6075" y="14400"/>
                    </a:lnTo>
                    <a:lnTo>
                      <a:pt x="12825" y="21600"/>
                    </a:lnTo>
                    <a:lnTo>
                      <a:pt x="17550" y="21600"/>
                    </a:lnTo>
                    <a:lnTo>
                      <a:pt x="21600" y="14400"/>
                    </a:lnTo>
                    <a:lnTo>
                      <a:pt x="20925" y="0"/>
                    </a:lnTo>
                    <a:lnTo>
                      <a:pt x="12825" y="14400"/>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5" name="AutoShape 49"/>
              <p:cNvSpPr>
                <a:spLocks/>
              </p:cNvSpPr>
              <p:nvPr/>
            </p:nvSpPr>
            <p:spPr bwMode="auto">
              <a:xfrm>
                <a:off x="5600700" y="28575"/>
                <a:ext cx="255588" cy="295275"/>
              </a:xfrm>
              <a:custGeom>
                <a:avLst/>
                <a:gdLst>
                  <a:gd name="T0" fmla="*/ 127794 w 21600"/>
                  <a:gd name="T1" fmla="*/ 147638 h 21600"/>
                  <a:gd name="T2" fmla="*/ 127794 w 21600"/>
                  <a:gd name="T3" fmla="*/ 147638 h 21600"/>
                  <a:gd name="T4" fmla="*/ 127794 w 21600"/>
                  <a:gd name="T5" fmla="*/ 147638 h 21600"/>
                  <a:gd name="T6" fmla="*/ 127794 w 21600"/>
                  <a:gd name="T7" fmla="*/ 14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75" y="13238"/>
                    </a:moveTo>
                    <a:lnTo>
                      <a:pt x="3085" y="9058"/>
                    </a:lnTo>
                    <a:lnTo>
                      <a:pt x="7110" y="4877"/>
                    </a:lnTo>
                    <a:lnTo>
                      <a:pt x="13550" y="2090"/>
                    </a:lnTo>
                    <a:lnTo>
                      <a:pt x="20795" y="696"/>
                    </a:lnTo>
                    <a:lnTo>
                      <a:pt x="21599" y="0"/>
                    </a:lnTo>
                    <a:lnTo>
                      <a:pt x="12745" y="1393"/>
                    </a:lnTo>
                    <a:lnTo>
                      <a:pt x="6305" y="4180"/>
                    </a:lnTo>
                    <a:lnTo>
                      <a:pt x="1475" y="8361"/>
                    </a:lnTo>
                    <a:lnTo>
                      <a:pt x="670" y="10451"/>
                    </a:lnTo>
                    <a:lnTo>
                      <a:pt x="0" y="13238"/>
                    </a:lnTo>
                    <a:lnTo>
                      <a:pt x="1475" y="17419"/>
                    </a:lnTo>
                    <a:lnTo>
                      <a:pt x="3085" y="19509"/>
                    </a:lnTo>
                    <a:lnTo>
                      <a:pt x="5500" y="21600"/>
                    </a:lnTo>
                    <a:lnTo>
                      <a:pt x="8720" y="21600"/>
                    </a:lnTo>
                    <a:lnTo>
                      <a:pt x="5500" y="19509"/>
                    </a:lnTo>
                    <a:lnTo>
                      <a:pt x="3085" y="17419"/>
                    </a:lnTo>
                    <a:lnTo>
                      <a:pt x="1475" y="13238"/>
                    </a:lnTo>
                    <a:close/>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6" name="AutoShape 50"/>
              <p:cNvSpPr>
                <a:spLocks/>
              </p:cNvSpPr>
              <p:nvPr/>
            </p:nvSpPr>
            <p:spPr bwMode="auto">
              <a:xfrm>
                <a:off x="5894387" y="28575"/>
                <a:ext cx="295276" cy="333375"/>
              </a:xfrm>
              <a:custGeom>
                <a:avLst/>
                <a:gdLst>
                  <a:gd name="T0" fmla="*/ 147638 w 21600"/>
                  <a:gd name="T1" fmla="*/ 166688 h 21600"/>
                  <a:gd name="T2" fmla="*/ 147638 w 21600"/>
                  <a:gd name="T3" fmla="*/ 166688 h 21600"/>
                  <a:gd name="T4" fmla="*/ 147638 w 21600"/>
                  <a:gd name="T5" fmla="*/ 166688 h 21600"/>
                  <a:gd name="T6" fmla="*/ 147638 w 21600"/>
                  <a:gd name="T7" fmla="*/ 1666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617"/>
                    </a:moveTo>
                    <a:lnTo>
                      <a:pt x="7705" y="1234"/>
                    </a:lnTo>
                    <a:lnTo>
                      <a:pt x="13894" y="3702"/>
                    </a:lnTo>
                    <a:lnTo>
                      <a:pt x="18097" y="7405"/>
                    </a:lnTo>
                    <a:lnTo>
                      <a:pt x="18797" y="9257"/>
                    </a:lnTo>
                    <a:lnTo>
                      <a:pt x="19498" y="11725"/>
                    </a:lnTo>
                    <a:lnTo>
                      <a:pt x="18797" y="14194"/>
                    </a:lnTo>
                    <a:lnTo>
                      <a:pt x="17396" y="16662"/>
                    </a:lnTo>
                    <a:lnTo>
                      <a:pt x="13894" y="18514"/>
                    </a:lnTo>
                    <a:lnTo>
                      <a:pt x="10508" y="20365"/>
                    </a:lnTo>
                    <a:lnTo>
                      <a:pt x="11208" y="21599"/>
                    </a:lnTo>
                    <a:lnTo>
                      <a:pt x="15295" y="19748"/>
                    </a:lnTo>
                    <a:lnTo>
                      <a:pt x="18797" y="17279"/>
                    </a:lnTo>
                    <a:lnTo>
                      <a:pt x="20899" y="14811"/>
                    </a:lnTo>
                    <a:lnTo>
                      <a:pt x="21600" y="11725"/>
                    </a:lnTo>
                    <a:lnTo>
                      <a:pt x="20198" y="6788"/>
                    </a:lnTo>
                    <a:lnTo>
                      <a:pt x="18097" y="4937"/>
                    </a:lnTo>
                    <a:lnTo>
                      <a:pt x="15295" y="3085"/>
                    </a:lnTo>
                    <a:lnTo>
                      <a:pt x="8406" y="617"/>
                    </a:lnTo>
                    <a:lnTo>
                      <a:pt x="0" y="0"/>
                    </a:lnTo>
                    <a:lnTo>
                      <a:pt x="0" y="617"/>
                    </a:lnTo>
                    <a:close/>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7" name="AutoShape 51"/>
              <p:cNvSpPr>
                <a:spLocks/>
              </p:cNvSpPr>
              <p:nvPr/>
            </p:nvSpPr>
            <p:spPr bwMode="auto">
              <a:xfrm>
                <a:off x="5665787" y="53975"/>
                <a:ext cx="474663" cy="295275"/>
              </a:xfrm>
              <a:custGeom>
                <a:avLst/>
                <a:gdLst>
                  <a:gd name="T0" fmla="*/ 237332 w 21600"/>
                  <a:gd name="T1" fmla="*/ 147638 h 21600"/>
                  <a:gd name="T2" fmla="*/ 237332 w 21600"/>
                  <a:gd name="T3" fmla="*/ 147638 h 21600"/>
                  <a:gd name="T4" fmla="*/ 237332 w 21600"/>
                  <a:gd name="T5" fmla="*/ 147638 h 21600"/>
                  <a:gd name="T6" fmla="*/ 237332 w 21600"/>
                  <a:gd name="T7" fmla="*/ 14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36" y="0"/>
                    </a:moveTo>
                    <a:lnTo>
                      <a:pt x="6501" y="696"/>
                    </a:lnTo>
                    <a:lnTo>
                      <a:pt x="3034" y="3483"/>
                    </a:lnTo>
                    <a:lnTo>
                      <a:pt x="866" y="6270"/>
                    </a:lnTo>
                    <a:lnTo>
                      <a:pt x="0" y="10451"/>
                    </a:lnTo>
                    <a:lnTo>
                      <a:pt x="866" y="14632"/>
                    </a:lnTo>
                    <a:lnTo>
                      <a:pt x="3034" y="18116"/>
                    </a:lnTo>
                    <a:lnTo>
                      <a:pt x="6501" y="20903"/>
                    </a:lnTo>
                    <a:lnTo>
                      <a:pt x="10836" y="21600"/>
                    </a:lnTo>
                    <a:lnTo>
                      <a:pt x="15098" y="20903"/>
                    </a:lnTo>
                    <a:lnTo>
                      <a:pt x="18565" y="18116"/>
                    </a:lnTo>
                    <a:lnTo>
                      <a:pt x="20733" y="14632"/>
                    </a:lnTo>
                    <a:lnTo>
                      <a:pt x="21599" y="12541"/>
                    </a:lnTo>
                    <a:lnTo>
                      <a:pt x="21599" y="8361"/>
                    </a:lnTo>
                    <a:lnTo>
                      <a:pt x="20733" y="6270"/>
                    </a:lnTo>
                    <a:lnTo>
                      <a:pt x="18565" y="3483"/>
                    </a:lnTo>
                    <a:lnTo>
                      <a:pt x="15098" y="696"/>
                    </a:lnTo>
                    <a:lnTo>
                      <a:pt x="10836" y="0"/>
                    </a:lnTo>
                    <a:close/>
                    <a:moveTo>
                      <a:pt x="10836" y="20903"/>
                    </a:moveTo>
                    <a:lnTo>
                      <a:pt x="6935" y="20206"/>
                    </a:lnTo>
                    <a:lnTo>
                      <a:pt x="3467" y="18116"/>
                    </a:lnTo>
                    <a:lnTo>
                      <a:pt x="1300" y="14632"/>
                    </a:lnTo>
                    <a:lnTo>
                      <a:pt x="433" y="10451"/>
                    </a:lnTo>
                    <a:lnTo>
                      <a:pt x="1300" y="6270"/>
                    </a:lnTo>
                    <a:lnTo>
                      <a:pt x="3467" y="3483"/>
                    </a:lnTo>
                    <a:lnTo>
                      <a:pt x="6935" y="1393"/>
                    </a:lnTo>
                    <a:lnTo>
                      <a:pt x="10836" y="696"/>
                    </a:lnTo>
                    <a:lnTo>
                      <a:pt x="14664" y="1393"/>
                    </a:lnTo>
                    <a:lnTo>
                      <a:pt x="18132" y="3483"/>
                    </a:lnTo>
                    <a:lnTo>
                      <a:pt x="20299" y="6270"/>
                    </a:lnTo>
                    <a:lnTo>
                      <a:pt x="21166" y="8361"/>
                    </a:lnTo>
                    <a:lnTo>
                      <a:pt x="21166" y="12541"/>
                    </a:lnTo>
                    <a:lnTo>
                      <a:pt x="20299" y="14632"/>
                    </a:lnTo>
                    <a:lnTo>
                      <a:pt x="18132" y="18116"/>
                    </a:lnTo>
                    <a:lnTo>
                      <a:pt x="14664" y="20206"/>
                    </a:lnTo>
                    <a:lnTo>
                      <a:pt x="10836" y="20903"/>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8" name="AutoShape 52"/>
              <p:cNvSpPr>
                <a:spLocks/>
              </p:cNvSpPr>
              <p:nvPr/>
            </p:nvSpPr>
            <p:spPr bwMode="auto">
              <a:xfrm>
                <a:off x="3387725" y="1466850"/>
                <a:ext cx="133350" cy="84138"/>
              </a:xfrm>
              <a:custGeom>
                <a:avLst/>
                <a:gdLst>
                  <a:gd name="T0" fmla="*/ 66672 w 19679"/>
                  <a:gd name="T1" fmla="*/ 46176 h 19679"/>
                  <a:gd name="T2" fmla="*/ 66672 w 19679"/>
                  <a:gd name="T3" fmla="*/ 46176 h 19679"/>
                  <a:gd name="T4" fmla="*/ 66672 w 19679"/>
                  <a:gd name="T5" fmla="*/ 46176 h 19679"/>
                  <a:gd name="T6" fmla="*/ 66672 w 19679"/>
                  <a:gd name="T7" fmla="*/ 4617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nvGrpSpPr>
              <p:cNvPr id="3121" name="Group 53"/>
              <p:cNvGrpSpPr>
                <a:grpSpLocks/>
              </p:cNvGrpSpPr>
              <p:nvPr/>
            </p:nvGrpSpPr>
            <p:grpSpPr bwMode="auto">
              <a:xfrm>
                <a:off x="4397375" y="927100"/>
                <a:ext cx="822325" cy="506413"/>
                <a:chOff x="0" y="0"/>
                <a:chExt cx="822325" cy="506413"/>
              </a:xfrm>
            </p:grpSpPr>
            <p:sp>
              <p:nvSpPr>
                <p:cNvPr id="4150" name="AutoShape 54"/>
                <p:cNvSpPr>
                  <a:spLocks/>
                </p:cNvSpPr>
                <p:nvPr/>
              </p:nvSpPr>
              <p:spPr bwMode="auto">
                <a:xfrm>
                  <a:off x="0" y="0"/>
                  <a:ext cx="822325" cy="506413"/>
                </a:xfrm>
                <a:custGeom>
                  <a:avLst/>
                  <a:gdLst>
                    <a:gd name="T0" fmla="*/ 411142 w 19679"/>
                    <a:gd name="T1" fmla="*/ 277924 h 19679"/>
                    <a:gd name="T2" fmla="*/ 411142 w 19679"/>
                    <a:gd name="T3" fmla="*/ 277924 h 19679"/>
                    <a:gd name="T4" fmla="*/ 411142 w 19679"/>
                    <a:gd name="T5" fmla="*/ 277924 h 19679"/>
                    <a:gd name="T6" fmla="*/ 411142 w 19679"/>
                    <a:gd name="T7" fmla="*/ 27792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1" name="AutoShape 55"/>
                <p:cNvSpPr>
                  <a:spLocks/>
                </p:cNvSpPr>
                <p:nvPr/>
              </p:nvSpPr>
              <p:spPr bwMode="auto">
                <a:xfrm>
                  <a:off x="50800" y="34925"/>
                  <a:ext cx="708025" cy="430213"/>
                </a:xfrm>
                <a:custGeom>
                  <a:avLst/>
                  <a:gdLst>
                    <a:gd name="T0" fmla="*/ 353995 w 19679"/>
                    <a:gd name="T1" fmla="*/ 236104 h 19679"/>
                    <a:gd name="T2" fmla="*/ 353995 w 19679"/>
                    <a:gd name="T3" fmla="*/ 236104 h 19679"/>
                    <a:gd name="T4" fmla="*/ 353995 w 19679"/>
                    <a:gd name="T5" fmla="*/ 236104 h 19679"/>
                    <a:gd name="T6" fmla="*/ 353995 w 19679"/>
                    <a:gd name="T7" fmla="*/ 23610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2" name="AutoShape 56"/>
                <p:cNvSpPr>
                  <a:spLocks/>
                </p:cNvSpPr>
                <p:nvPr/>
              </p:nvSpPr>
              <p:spPr bwMode="auto">
                <a:xfrm>
                  <a:off x="101600" y="66675"/>
                  <a:ext cx="612775" cy="369888"/>
                </a:xfrm>
                <a:custGeom>
                  <a:avLst/>
                  <a:gdLst>
                    <a:gd name="T0" fmla="*/ 306372 w 19679"/>
                    <a:gd name="T1" fmla="*/ 202998 h 19679"/>
                    <a:gd name="T2" fmla="*/ 306372 w 19679"/>
                    <a:gd name="T3" fmla="*/ 202998 h 19679"/>
                    <a:gd name="T4" fmla="*/ 306372 w 19679"/>
                    <a:gd name="T5" fmla="*/ 202998 h 19679"/>
                    <a:gd name="T6" fmla="*/ 306372 w 19679"/>
                    <a:gd name="T7" fmla="*/ 20299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3" name="AutoShape 57"/>
                <p:cNvSpPr>
                  <a:spLocks/>
                </p:cNvSpPr>
                <p:nvPr/>
              </p:nvSpPr>
              <p:spPr bwMode="auto">
                <a:xfrm>
                  <a:off x="171450" y="111125"/>
                  <a:ext cx="473075" cy="280988"/>
                </a:xfrm>
                <a:custGeom>
                  <a:avLst/>
                  <a:gdLst>
                    <a:gd name="T0" fmla="*/ 236525 w 19679"/>
                    <a:gd name="T1" fmla="*/ 154209 h 19679"/>
                    <a:gd name="T2" fmla="*/ 236525 w 19679"/>
                    <a:gd name="T3" fmla="*/ 154209 h 19679"/>
                    <a:gd name="T4" fmla="*/ 236525 w 19679"/>
                    <a:gd name="T5" fmla="*/ 154209 h 19679"/>
                    <a:gd name="T6" fmla="*/ 236525 w 19679"/>
                    <a:gd name="T7" fmla="*/ 1542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4" name="AutoShape 58"/>
                <p:cNvSpPr>
                  <a:spLocks/>
                </p:cNvSpPr>
                <p:nvPr/>
              </p:nvSpPr>
              <p:spPr bwMode="auto">
                <a:xfrm>
                  <a:off x="228600" y="142875"/>
                  <a:ext cx="352425" cy="220663"/>
                </a:xfrm>
                <a:custGeom>
                  <a:avLst/>
                  <a:gdLst>
                    <a:gd name="T0" fmla="*/ 176204 w 19679"/>
                    <a:gd name="T1" fmla="*/ 121102 h 19679"/>
                    <a:gd name="T2" fmla="*/ 176204 w 19679"/>
                    <a:gd name="T3" fmla="*/ 121102 h 19679"/>
                    <a:gd name="T4" fmla="*/ 176204 w 19679"/>
                    <a:gd name="T5" fmla="*/ 121102 h 19679"/>
                    <a:gd name="T6" fmla="*/ 176204 w 19679"/>
                    <a:gd name="T7" fmla="*/ 12110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5" name="AutoShape 59"/>
                <p:cNvSpPr>
                  <a:spLocks/>
                </p:cNvSpPr>
                <p:nvPr/>
              </p:nvSpPr>
              <p:spPr bwMode="auto">
                <a:xfrm>
                  <a:off x="304800" y="190500"/>
                  <a:ext cx="200025" cy="128588"/>
                </a:xfrm>
                <a:custGeom>
                  <a:avLst/>
                  <a:gdLst>
                    <a:gd name="T0" fmla="*/ 100007 w 19679"/>
                    <a:gd name="T1" fmla="*/ 70570 h 19679"/>
                    <a:gd name="T2" fmla="*/ 100007 w 19679"/>
                    <a:gd name="T3" fmla="*/ 70570 h 19679"/>
                    <a:gd name="T4" fmla="*/ 100007 w 19679"/>
                    <a:gd name="T5" fmla="*/ 70570 h 19679"/>
                    <a:gd name="T6" fmla="*/ 100007 w 19679"/>
                    <a:gd name="T7" fmla="*/ 7057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3DC"/>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grpSp>
            <p:nvGrpSpPr>
              <p:cNvPr id="3122" name="Group 60"/>
              <p:cNvGrpSpPr>
                <a:grpSpLocks/>
              </p:cNvGrpSpPr>
              <p:nvPr/>
            </p:nvGrpSpPr>
            <p:grpSpPr bwMode="auto">
              <a:xfrm>
                <a:off x="5722937" y="96837"/>
                <a:ext cx="360363" cy="209551"/>
                <a:chOff x="0" y="0"/>
                <a:chExt cx="360363" cy="209550"/>
              </a:xfrm>
            </p:grpSpPr>
            <p:sp>
              <p:nvSpPr>
                <p:cNvPr id="4157" name="AutoShape 61"/>
                <p:cNvSpPr>
                  <a:spLocks/>
                </p:cNvSpPr>
                <p:nvPr/>
              </p:nvSpPr>
              <p:spPr bwMode="auto">
                <a:xfrm>
                  <a:off x="0" y="0"/>
                  <a:ext cx="360363" cy="209550"/>
                </a:xfrm>
                <a:custGeom>
                  <a:avLst/>
                  <a:gdLst>
                    <a:gd name="T0" fmla="*/ 180172 w 19679"/>
                    <a:gd name="T1" fmla="*/ 115003 h 19679"/>
                    <a:gd name="T2" fmla="*/ 180172 w 19679"/>
                    <a:gd name="T3" fmla="*/ 115003 h 19679"/>
                    <a:gd name="T4" fmla="*/ 180172 w 19679"/>
                    <a:gd name="T5" fmla="*/ 115003 h 19679"/>
                    <a:gd name="T6" fmla="*/ 180172 w 19679"/>
                    <a:gd name="T7" fmla="*/ 11500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8" name="AutoShape 62"/>
                <p:cNvSpPr>
                  <a:spLocks/>
                </p:cNvSpPr>
                <p:nvPr/>
              </p:nvSpPr>
              <p:spPr bwMode="auto">
                <a:xfrm>
                  <a:off x="34925" y="22225"/>
                  <a:ext cx="288925" cy="161925"/>
                </a:xfrm>
                <a:custGeom>
                  <a:avLst/>
                  <a:gdLst>
                    <a:gd name="T0" fmla="*/ 144455 w 19679"/>
                    <a:gd name="T1" fmla="*/ 88866 h 19679"/>
                    <a:gd name="T2" fmla="*/ 144455 w 19679"/>
                    <a:gd name="T3" fmla="*/ 88866 h 19679"/>
                    <a:gd name="T4" fmla="*/ 144455 w 19679"/>
                    <a:gd name="T5" fmla="*/ 88866 h 19679"/>
                    <a:gd name="T6" fmla="*/ 144455 w 19679"/>
                    <a:gd name="T7" fmla="*/ 8886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9" name="AutoShape 63"/>
                <p:cNvSpPr>
                  <a:spLocks/>
                </p:cNvSpPr>
                <p:nvPr/>
              </p:nvSpPr>
              <p:spPr bwMode="auto">
                <a:xfrm>
                  <a:off x="79375" y="38100"/>
                  <a:ext cx="198438" cy="130175"/>
                </a:xfrm>
                <a:custGeom>
                  <a:avLst/>
                  <a:gdLst>
                    <a:gd name="T0" fmla="*/ 99214 w 19679"/>
                    <a:gd name="T1" fmla="*/ 71441 h 19679"/>
                    <a:gd name="T2" fmla="*/ 99214 w 19679"/>
                    <a:gd name="T3" fmla="*/ 71441 h 19679"/>
                    <a:gd name="T4" fmla="*/ 99214 w 19679"/>
                    <a:gd name="T5" fmla="*/ 71441 h 19679"/>
                    <a:gd name="T6" fmla="*/ 99214 w 19679"/>
                    <a:gd name="T7" fmla="*/ 7144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60" name="AutoShape 64"/>
                <p:cNvSpPr>
                  <a:spLocks/>
                </p:cNvSpPr>
                <p:nvPr/>
              </p:nvSpPr>
              <p:spPr bwMode="auto">
                <a:xfrm>
                  <a:off x="122237" y="63500"/>
                  <a:ext cx="115888" cy="74613"/>
                </a:xfrm>
                <a:custGeom>
                  <a:avLst/>
                  <a:gdLst>
                    <a:gd name="T0" fmla="*/ 57941 w 19679"/>
                    <a:gd name="T1" fmla="*/ 40948 h 19679"/>
                    <a:gd name="T2" fmla="*/ 57941 w 19679"/>
                    <a:gd name="T3" fmla="*/ 40948 h 19679"/>
                    <a:gd name="T4" fmla="*/ 57941 w 19679"/>
                    <a:gd name="T5" fmla="*/ 40948 h 19679"/>
                    <a:gd name="T6" fmla="*/ 57941 w 19679"/>
                    <a:gd name="T7" fmla="*/ 4094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grpSp>
      </p:grpSp>
      <p:sp>
        <p:nvSpPr>
          <p:cNvPr id="4161" name="Rectangle 65"/>
          <p:cNvSpPr>
            <a:spLocks noGrp="1"/>
          </p:cNvSpPr>
          <p:nvPr>
            <p:ph type="sldNum" sz="quarter" idx="2"/>
          </p:nvPr>
        </p:nvSpPr>
        <p:spPr bwMode="auto">
          <a:xfrm>
            <a:off x="6553200" y="6248400"/>
            <a:ext cx="213360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10EB1D62-2622-4387-94E1-EC151D0C5CF8}" type="slidenum">
              <a:rPr lang="en-US" altLang="en-US"/>
              <a:pPr/>
              <a:t>‹#›</a:t>
            </a:fld>
            <a:endParaRPr lang="en-US" altLang="en-US" sz="1000">
              <a:solidFill>
                <a:srgbClr val="FFFFFF"/>
              </a:solidFill>
              <a:effectLst>
                <a:outerShdw blurRad="38100" dist="38100" dir="2700000" algn="tl">
                  <a:srgbClr val="000000"/>
                </a:outerShdw>
              </a:effectLst>
            </a:endParaRPr>
          </a:p>
        </p:txBody>
      </p:sp>
      <p:sp>
        <p:nvSpPr>
          <p:cNvPr id="4162" name="Rectangle 66"/>
          <p:cNvSpPr>
            <a:spLocks noGrp="1"/>
          </p:cNvSpPr>
          <p:nvPr>
            <p:ph type="title"/>
          </p:nvPr>
        </p:nvSpPr>
        <p:spPr bwMode="auto">
          <a:xfrm>
            <a:off x="457200" y="95250"/>
            <a:ext cx="8229600"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4163" name="Rectangle 67"/>
          <p:cNvSpPr>
            <a:spLocks noGrp="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hangingPunct="1">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hangingPunct="1">
              <a:defRPr/>
            </a:pPr>
            <a:endParaRPr lang="en-US">
              <a:solidFill>
                <a:srgbClr val="000000"/>
              </a:solidFill>
            </a:endParaRPr>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hangingPunct="1">
              <a:defRPr/>
            </a:pPr>
            <a:endParaRPr lang="en-US">
              <a:solidFill>
                <a:srgbClr val="000000"/>
              </a:solidFill>
            </a:endParaRPr>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hangingPunct="1">
              <a:defRPr/>
            </a:pPr>
            <a:fld id="{D20E9540-3ACA-1B41-8C7C-CD1E94E32178}" type="slidenum">
              <a:rPr lang="en-US">
                <a:solidFill>
                  <a:srgbClr val="000000"/>
                </a:solidFill>
                <a:ea typeface="ＭＳ Ｐゴシック" charset="0"/>
              </a:rPr>
              <a:pPr hangingPunct="1">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501400623"/>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417" r:id="rId13"/>
    <p:sldLayoutId id="2147484418"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739893847"/>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chemeClr val="tx2"/>
                </a:solidFill>
                <a:latin typeface="Arial" charset="0"/>
                <a:ea typeface="+mn-ea"/>
                <a:cs typeface="+mn-cs"/>
              </a:defRPr>
            </a:lvl1pPr>
          </a:lstStyle>
          <a:p>
            <a:pPr hangingPunct="1">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hangingPunct="1">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chemeClr val="tx2"/>
                </a:solidFill>
              </a:defRPr>
            </a:lvl1pPr>
          </a:lstStyle>
          <a:p>
            <a:pPr hangingPunct="1"/>
            <a:fld id="{AAC681F6-BBD6-CD45-A878-559124AAC9C8}" type="slidenum">
              <a:rPr lang="en-US">
                <a:solidFill>
                  <a:srgbClr val="482400"/>
                </a:solidFill>
                <a:latin typeface="Arial" charset="0"/>
                <a:ea typeface="ＭＳ Ｐゴシック" charset="0"/>
              </a:rPr>
              <a:pPr hangingPunct="1"/>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8767630"/>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082" algn="l" rtl="0" fontAlgn="base">
        <a:spcBef>
          <a:spcPct val="0"/>
        </a:spcBef>
        <a:spcAft>
          <a:spcPct val="0"/>
        </a:spcAft>
        <a:defRPr sz="4400">
          <a:solidFill>
            <a:schemeClr val="tx2"/>
          </a:solidFill>
          <a:latin typeface="Times New Roman" pitchFamily="-111" charset="0"/>
        </a:defRPr>
      </a:lvl6pPr>
      <a:lvl7pPr marL="914165" algn="l" rtl="0" fontAlgn="base">
        <a:spcBef>
          <a:spcPct val="0"/>
        </a:spcBef>
        <a:spcAft>
          <a:spcPct val="0"/>
        </a:spcAft>
        <a:defRPr sz="4400">
          <a:solidFill>
            <a:schemeClr val="tx2"/>
          </a:solidFill>
          <a:latin typeface="Times New Roman" pitchFamily="-111" charset="0"/>
        </a:defRPr>
      </a:lvl7pPr>
      <a:lvl8pPr marL="1371250" algn="l" rtl="0" fontAlgn="base">
        <a:spcBef>
          <a:spcPct val="0"/>
        </a:spcBef>
        <a:spcAft>
          <a:spcPct val="0"/>
        </a:spcAft>
        <a:defRPr sz="4400">
          <a:solidFill>
            <a:schemeClr val="tx2"/>
          </a:solidFill>
          <a:latin typeface="Times New Roman" pitchFamily="-111" charset="0"/>
        </a:defRPr>
      </a:lvl8pPr>
      <a:lvl9pPr marL="1828332" algn="l" rtl="0" fontAlgn="base">
        <a:spcBef>
          <a:spcPct val="0"/>
        </a:spcBef>
        <a:spcAft>
          <a:spcPct val="0"/>
        </a:spcAft>
        <a:defRPr sz="4400">
          <a:solidFill>
            <a:schemeClr val="tx2"/>
          </a:solidFill>
          <a:latin typeface="Times New Roman" pitchFamily="-111" charset="0"/>
        </a:defRPr>
      </a:lvl9pPr>
    </p:titleStyle>
    <p:bodyStyle>
      <a:lvl1pPr marL="342813" indent="-342813"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2760" indent="-285677"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3959"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040"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8124"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5205"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449504050"/>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121045101"/>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527575674"/>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5C8A4675-913A-4B78-9B33-81145D7D194B}" type="slidenum">
              <a:rPr lang="en-US" altLang="en-US"/>
              <a:pPr/>
              <a:t>‹#›</a:t>
            </a:fld>
            <a:endParaRPr lang="en-US" altLang="en-US" sz="1400"/>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5122" name="Group 1"/>
          <p:cNvGrpSpPr>
            <a:grpSpLocks/>
          </p:cNvGrpSpPr>
          <p:nvPr/>
        </p:nvGrpSpPr>
        <p:grpSpPr bwMode="auto">
          <a:xfrm>
            <a:off x="0" y="-331788"/>
            <a:ext cx="9144000" cy="7189788"/>
            <a:chOff x="0" y="-1"/>
            <a:chExt cx="9144001" cy="7190915"/>
          </a:xfrm>
        </p:grpSpPr>
        <p:sp>
          <p:nvSpPr>
            <p:cNvPr id="6146"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4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5127" name="Group 4"/>
            <p:cNvGrpSpPr>
              <a:grpSpLocks/>
            </p:cNvGrpSpPr>
            <p:nvPr/>
          </p:nvGrpSpPr>
          <p:grpSpPr bwMode="auto">
            <a:xfrm>
              <a:off x="97113" y="-1"/>
              <a:ext cx="7917001" cy="1667505"/>
              <a:chOff x="0" y="-1"/>
              <a:chExt cx="7917000" cy="1667505"/>
            </a:xfrm>
          </p:grpSpPr>
          <p:sp>
            <p:nvSpPr>
              <p:cNvPr id="614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5131" name="Group 7"/>
              <p:cNvGrpSpPr>
                <a:grpSpLocks/>
              </p:cNvGrpSpPr>
              <p:nvPr/>
            </p:nvGrpSpPr>
            <p:grpSpPr bwMode="auto">
              <a:xfrm>
                <a:off x="1487211" y="850438"/>
                <a:ext cx="304801" cy="304801"/>
                <a:chOff x="0" y="0"/>
                <a:chExt cx="304800" cy="304800"/>
              </a:xfrm>
            </p:grpSpPr>
            <p:sp>
              <p:nvSpPr>
                <p:cNvPr id="6152"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6"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6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616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616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B5A5E801-6B07-40E2-89A0-F9EE784E19DB}" type="slidenum">
              <a:rPr lang="en-US" altLang="en-US"/>
              <a:pPr/>
              <a:t>‹#›</a:t>
            </a:fld>
            <a:endParaRPr lang="en-US" altLang="en-US" sz="1400">
              <a:latin typeface="Arial Narrow" pitchFamily="34" charset="0"/>
              <a:sym typeface="Arial Narrow" pitchFamily="34" charset="0"/>
            </a:endParaRPr>
          </a:p>
        </p:txBody>
      </p:sp>
      <p:sp>
        <p:nvSpPr>
          <p:cNvPr id="6163" name="Rectangle 19"/>
          <p:cNvSpPr>
            <a:spLocks noGrp="1"/>
          </p:cNvSpPr>
          <p:nvPr>
            <p:ph type="body" idx="1"/>
          </p:nvPr>
        </p:nvSpPr>
        <p:spPr bwMode="auto">
          <a:xfrm>
            <a:off x="685800" y="457200"/>
            <a:ext cx="8240713"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6146" name="Group 1"/>
          <p:cNvGrpSpPr>
            <a:grpSpLocks/>
          </p:cNvGrpSpPr>
          <p:nvPr/>
        </p:nvGrpSpPr>
        <p:grpSpPr bwMode="auto">
          <a:xfrm>
            <a:off x="0" y="-331788"/>
            <a:ext cx="9144000" cy="7189788"/>
            <a:chOff x="0" y="-1"/>
            <a:chExt cx="9144001" cy="7190915"/>
          </a:xfrm>
        </p:grpSpPr>
        <p:sp>
          <p:nvSpPr>
            <p:cNvPr id="7170"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1"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6152" name="Group 4"/>
            <p:cNvGrpSpPr>
              <a:grpSpLocks/>
            </p:cNvGrpSpPr>
            <p:nvPr/>
          </p:nvGrpSpPr>
          <p:grpSpPr bwMode="auto">
            <a:xfrm>
              <a:off x="97113" y="-1"/>
              <a:ext cx="7917001" cy="1667505"/>
              <a:chOff x="0" y="-1"/>
              <a:chExt cx="7917000" cy="1667505"/>
            </a:xfrm>
          </p:grpSpPr>
          <p:sp>
            <p:nvSpPr>
              <p:cNvPr id="7173"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4"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6156" name="Group 7"/>
              <p:cNvGrpSpPr>
                <a:grpSpLocks/>
              </p:cNvGrpSpPr>
              <p:nvPr/>
            </p:nvGrpSpPr>
            <p:grpSpPr bwMode="auto">
              <a:xfrm>
                <a:off x="1487211" y="850438"/>
                <a:ext cx="304801" cy="304801"/>
                <a:chOff x="0" y="0"/>
                <a:chExt cx="304800" cy="304800"/>
              </a:xfrm>
            </p:grpSpPr>
            <p:sp>
              <p:nvSpPr>
                <p:cNvPr id="7176"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7"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8"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9"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0"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1"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2"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3"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4"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7185"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7186"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6F0FACB5-365D-46D0-B12C-C09FBC265CCA}" type="slidenum">
              <a:rPr lang="en-US" altLang="en-US"/>
              <a:pPr/>
              <a:t>‹#›</a:t>
            </a:fld>
            <a:endParaRPr lang="en-US" altLang="en-US" sz="1400">
              <a:latin typeface="Arial Narrow" pitchFamily="34" charset="0"/>
              <a:sym typeface="Arial Narrow" pitchFamily="34" charset="0"/>
            </a:endParaRPr>
          </a:p>
        </p:txBody>
      </p:sp>
      <p:sp>
        <p:nvSpPr>
          <p:cNvPr id="7187"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7188" name="Rectangle 20"/>
          <p:cNvSpPr>
            <a:spLocks noGrp="1"/>
          </p:cNvSpPr>
          <p:nvPr>
            <p:ph type="body" idx="1"/>
          </p:nvPr>
        </p:nvSpPr>
        <p:spPr bwMode="auto">
          <a:xfrm>
            <a:off x="684213" y="1981200"/>
            <a:ext cx="381476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7170" name="Group 1"/>
          <p:cNvGrpSpPr>
            <a:grpSpLocks/>
          </p:cNvGrpSpPr>
          <p:nvPr/>
        </p:nvGrpSpPr>
        <p:grpSpPr bwMode="auto">
          <a:xfrm>
            <a:off x="0" y="-331788"/>
            <a:ext cx="9144000" cy="7189788"/>
            <a:chOff x="0" y="-1"/>
            <a:chExt cx="9144001" cy="7190915"/>
          </a:xfrm>
        </p:grpSpPr>
        <p:sp>
          <p:nvSpPr>
            <p:cNvPr id="8194"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195"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7176" name="Group 4"/>
            <p:cNvGrpSpPr>
              <a:grpSpLocks/>
            </p:cNvGrpSpPr>
            <p:nvPr/>
          </p:nvGrpSpPr>
          <p:grpSpPr bwMode="auto">
            <a:xfrm>
              <a:off x="97113" y="-1"/>
              <a:ext cx="7917001" cy="1667505"/>
              <a:chOff x="0" y="-1"/>
              <a:chExt cx="7917000" cy="1667505"/>
            </a:xfrm>
          </p:grpSpPr>
          <p:sp>
            <p:nvSpPr>
              <p:cNvPr id="8197"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198"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7180" name="Group 7"/>
              <p:cNvGrpSpPr>
                <a:grpSpLocks/>
              </p:cNvGrpSpPr>
              <p:nvPr/>
            </p:nvGrpSpPr>
            <p:grpSpPr bwMode="auto">
              <a:xfrm>
                <a:off x="1487211" y="850438"/>
                <a:ext cx="304801" cy="304801"/>
                <a:chOff x="0" y="0"/>
                <a:chExt cx="304800" cy="304800"/>
              </a:xfrm>
            </p:grpSpPr>
            <p:sp>
              <p:nvSpPr>
                <p:cNvPr id="8200"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1"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2"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3"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4"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5"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6"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7"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8"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8209"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8210"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FF7F7E52-190D-486A-8357-275799FFDE7B}" type="slidenum">
              <a:rPr lang="en-US" altLang="en-US"/>
              <a:pPr/>
              <a:t>‹#›</a:t>
            </a:fld>
            <a:endParaRPr lang="en-US" altLang="en-US" sz="1400">
              <a:latin typeface="Arial Narrow" pitchFamily="34" charset="0"/>
              <a:sym typeface="Arial Narrow" pitchFamily="34" charset="0"/>
            </a:endParaRPr>
          </a:p>
        </p:txBody>
      </p:sp>
      <p:sp>
        <p:nvSpPr>
          <p:cNvPr id="8211"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8212" name="Rectangle 20"/>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1C6EB440-3FE1-4F33-A860-AB97728E1E0D}" type="slidenum">
              <a:rPr lang="en-US" altLang="en-US"/>
              <a:pPr/>
              <a:t>‹#›</a:t>
            </a:fld>
            <a:endParaRPr lang="en-US" altLang="en-US" sz="1400">
              <a:latin typeface="Arial Narrow" pitchFamily="34" charset="0"/>
              <a:sym typeface="Arial Narrow" pitchFamily="34" charset="0"/>
            </a:endParaRPr>
          </a:p>
        </p:txBody>
      </p:sp>
      <p:sp>
        <p:nvSpPr>
          <p:cNvPr id="9218" name="Rectangle 2"/>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9219" name="Rectangle 3"/>
          <p:cNvSpPr>
            <a:spLocks noGrp="1"/>
          </p:cNvSpPr>
          <p:nvPr>
            <p:ph type="body" idx="1"/>
          </p:nvPr>
        </p:nvSpPr>
        <p:spPr bwMode="auto">
          <a:xfrm>
            <a:off x="684213" y="1981200"/>
            <a:ext cx="381476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9218" name="Group 1"/>
          <p:cNvGrpSpPr>
            <a:grpSpLocks/>
          </p:cNvGrpSpPr>
          <p:nvPr/>
        </p:nvGrpSpPr>
        <p:grpSpPr bwMode="auto">
          <a:xfrm>
            <a:off x="0" y="-331788"/>
            <a:ext cx="9144000" cy="7189788"/>
            <a:chOff x="0" y="-1"/>
            <a:chExt cx="9144001" cy="7190915"/>
          </a:xfrm>
        </p:grpSpPr>
        <p:sp>
          <p:nvSpPr>
            <p:cNvPr id="11266"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6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9224" name="Group 4"/>
            <p:cNvGrpSpPr>
              <a:grpSpLocks/>
            </p:cNvGrpSpPr>
            <p:nvPr/>
          </p:nvGrpSpPr>
          <p:grpSpPr bwMode="auto">
            <a:xfrm>
              <a:off x="97113" y="-1"/>
              <a:ext cx="7917001" cy="1667505"/>
              <a:chOff x="0" y="-1"/>
              <a:chExt cx="7917000" cy="1667505"/>
            </a:xfrm>
          </p:grpSpPr>
          <p:sp>
            <p:nvSpPr>
              <p:cNvPr id="1126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9228" name="Group 7"/>
              <p:cNvGrpSpPr>
                <a:grpSpLocks/>
              </p:cNvGrpSpPr>
              <p:nvPr/>
            </p:nvGrpSpPr>
            <p:grpSpPr bwMode="auto">
              <a:xfrm>
                <a:off x="1487211" y="850438"/>
                <a:ext cx="304801" cy="304801"/>
                <a:chOff x="0" y="0"/>
                <a:chExt cx="304800" cy="304800"/>
              </a:xfrm>
            </p:grpSpPr>
            <p:sp>
              <p:nvSpPr>
                <p:cNvPr id="11272"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6"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8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1128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1128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4280825C-F557-480A-91DB-FAB1D2F0FEAF}" type="slidenum">
              <a:rPr lang="en-US" altLang="en-US"/>
              <a:pPr/>
              <a:t>‹#›</a:t>
            </a:fld>
            <a:endParaRPr lang="en-US" altLang="en-US" sz="1400">
              <a:latin typeface="Arial Narrow" pitchFamily="34" charset="0"/>
              <a:sym typeface="Arial Narrow" pitchFamily="34" charset="0"/>
            </a:endParaRPr>
          </a:p>
        </p:txBody>
      </p:sp>
      <p:sp>
        <p:nvSpPr>
          <p:cNvPr id="11283"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1284" name="Rectangle 20"/>
          <p:cNvSpPr>
            <a:spLocks noGrp="1"/>
          </p:cNvSpPr>
          <p:nvPr>
            <p:ph type="body" idx="1"/>
          </p:nvPr>
        </p:nvSpPr>
        <p:spPr bwMode="auto">
          <a:xfrm>
            <a:off x="4643438" y="1981200"/>
            <a:ext cx="381476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4.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90.xml"/><Relationship Id="rId1" Type="http://schemas.openxmlformats.org/officeDocument/2006/relationships/themeOverride" Target="../theme/themeOverride7.xml"/></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90.xml"/><Relationship Id="rId1" Type="http://schemas.openxmlformats.org/officeDocument/2006/relationships/themeOverride" Target="../theme/themeOverride8.xml"/></Relationships>
</file>

<file path=ppt/slides/_rels/slide10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69.jpeg"/><Relationship Id="rId1" Type="http://schemas.openxmlformats.org/officeDocument/2006/relationships/slideLayout" Target="../slideLayouts/slideLayout35.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01.xml"/><Relationship Id="rId1" Type="http://schemas.openxmlformats.org/officeDocument/2006/relationships/themeOverride" Target="../theme/themeOverride9.xml"/><Relationship Id="rId4" Type="http://schemas.openxmlformats.org/officeDocument/2006/relationships/image" Target="../media/image92.png"/></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5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61.xml"/><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6.xml"/><Relationship Id="rId1" Type="http://schemas.openxmlformats.org/officeDocument/2006/relationships/themeOverride" Target="../theme/themeOverride10.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01.xml"/><Relationship Id="rId1" Type="http://schemas.openxmlformats.org/officeDocument/2006/relationships/themeOverride" Target="../theme/themeOverride11.xml"/><Relationship Id="rId4" Type="http://schemas.openxmlformats.org/officeDocument/2006/relationships/image" Target="../media/image92.png"/></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01.xml"/><Relationship Id="rId1" Type="http://schemas.openxmlformats.org/officeDocument/2006/relationships/themeOverride" Target="../theme/themeOverride12.xml"/><Relationship Id="rId4" Type="http://schemas.openxmlformats.org/officeDocument/2006/relationships/image" Target="../media/image92.png"/></Relationships>
</file>

<file path=ppt/slides/_rels/slide1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35.xml"/><Relationship Id="rId1" Type="http://schemas.openxmlformats.org/officeDocument/2006/relationships/themeOverride" Target="../theme/themeOverride13.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35.xml"/><Relationship Id="rId1" Type="http://schemas.openxmlformats.org/officeDocument/2006/relationships/themeOverride" Target="../theme/themeOverride14.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276.xml"/><Relationship Id="rId4" Type="http://schemas.openxmlformats.org/officeDocument/2006/relationships/image" Target="../media/image10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28.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xml"/><Relationship Id="rId1" Type="http://schemas.openxmlformats.org/officeDocument/2006/relationships/slideLayout" Target="../slideLayouts/slideLayout239.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35.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7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8.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eg"/><Relationship Id="rId1" Type="http://schemas.openxmlformats.org/officeDocument/2006/relationships/slideLayout" Target="../slideLayouts/slideLayout277.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77.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35.xml"/><Relationship Id="rId1" Type="http://schemas.openxmlformats.org/officeDocument/2006/relationships/themeOverride" Target="../theme/themeOverride2.xml"/><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35.xml"/><Relationship Id="rId1" Type="http://schemas.openxmlformats.org/officeDocument/2006/relationships/themeOverride" Target="../theme/themeOverride3.xml"/><Relationship Id="rId5" Type="http://schemas.openxmlformats.org/officeDocument/2006/relationships/image" Target="../media/image73.jpeg"/><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35.xml"/><Relationship Id="rId1" Type="http://schemas.openxmlformats.org/officeDocument/2006/relationships/themeOverride" Target="../theme/themeOverride4.xml"/><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6.xml"/><Relationship Id="rId1" Type="http://schemas.openxmlformats.org/officeDocument/2006/relationships/themeOverride" Target="../theme/themeOverride5.xml"/><Relationship Id="rId4" Type="http://schemas.openxmlformats.org/officeDocument/2006/relationships/image" Target="../media/image62.jpeg"/></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57.xml"/><Relationship Id="rId1" Type="http://schemas.openxmlformats.org/officeDocument/2006/relationships/themeOverride" Target="../theme/themeOverr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73.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1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5.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1828800" y="2133600"/>
            <a:ext cx="7315200" cy="1600200"/>
          </a:xfrm>
        </p:spPr>
        <p:txBody>
          <a:bodyPr lIns="0" tIns="0" rIns="0" bIns="0"/>
          <a:lstStyle/>
          <a:p>
            <a:pPr algn="ctr" defTabSz="914400" eaLnBrk="1"/>
            <a:r>
              <a:rPr lang="ja-JP" altLang="en-US" sz="8800" smtClean="0">
                <a:solidFill>
                  <a:srgbClr val="006600"/>
                </a:solidFill>
                <a:latin typeface="SimSun" pitchFamily="2" charset="-122"/>
                <a:ea typeface="SimSun" pitchFamily="2" charset="-122"/>
                <a:sym typeface="SimSun" pitchFamily="2" charset="-122"/>
              </a:rPr>
              <a:t>提摩太前书</a:t>
            </a:r>
            <a:endParaRPr lang="en-US" altLang="en-US" sz="2400" smtClean="0"/>
          </a:p>
        </p:txBody>
      </p:sp>
      <p:sp>
        <p:nvSpPr>
          <p:cNvPr id="13314" name="Rectangle 2"/>
          <p:cNvSpPr>
            <a:spLocks noGrp="1" noChangeArrowheads="1"/>
          </p:cNvSpPr>
          <p:nvPr>
            <p:ph type="body" idx="1"/>
          </p:nvPr>
        </p:nvSpPr>
        <p:spPr>
          <a:xfrm>
            <a:off x="2484438" y="115888"/>
            <a:ext cx="5257800" cy="1066800"/>
          </a:xfrm>
        </p:spPr>
        <p:txBody>
          <a:bodyPr lIns="0" tIns="0" rIns="0" bIns="0"/>
          <a:lstStyle/>
          <a:p>
            <a:pPr marL="0" indent="0" defTabSz="914400" eaLnBrk="1">
              <a:spcBef>
                <a:spcPts val="700"/>
              </a:spcBef>
            </a:pPr>
            <a:r>
              <a:rPr lang="ja-JP" altLang="en-US" sz="5400" smtClean="0">
                <a:latin typeface="SimSun" pitchFamily="2" charset="-122"/>
                <a:ea typeface="SimSun" pitchFamily="2" charset="-122"/>
                <a:sym typeface="SimSun" pitchFamily="2" charset="-122"/>
              </a:rPr>
              <a:t>教会次序</a:t>
            </a:r>
            <a:endParaRPr lang="en-US" altLang="en-US" sz="2400" smtClean="0"/>
          </a:p>
        </p:txBody>
      </p:sp>
      <p:pic>
        <p:nvPicPr>
          <p:cNvPr id="138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3500438"/>
            <a:ext cx="426085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2057400" y="6165850"/>
            <a:ext cx="7086600" cy="692150"/>
          </a:xfrm>
          <a:prstGeom prst="rect">
            <a:avLst/>
          </a:prstGeom>
          <a:solidFill>
            <a:schemeClr val="tx1"/>
          </a:solidFill>
          <a:ln w="9525">
            <a:noFill/>
            <a:miter lim="800000"/>
            <a:headEnd/>
            <a:tailEnd/>
          </a:ln>
          <a:effectLst/>
        </p:spPr>
        <p:txBody>
          <a:bodyPr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1"/>
            <a:r>
              <a:rPr lang="en-US" altLang="en-US" sz="1600" b="1" i="1" dirty="0">
                <a:solidFill>
                  <a:srgbClr val="FFFFFF"/>
                </a:solidFill>
                <a:effectLst>
                  <a:outerShdw blurRad="38100" dist="38100" dir="2700000" algn="tl">
                    <a:srgbClr val="535353"/>
                  </a:outerShdw>
                </a:effectLst>
              </a:rPr>
              <a:t>Dr. Rick Griffith, </a:t>
            </a:r>
            <a:r>
              <a:rPr lang="zh-CN" altLang="en-US" sz="1600" b="1" i="1" dirty="0" smtClean="0">
                <a:solidFill>
                  <a:srgbClr val="FFFFFF"/>
                </a:solidFill>
                <a:effectLst>
                  <a:outerShdw blurRad="38100" dist="38100" dir="2700000" algn="tl">
                    <a:srgbClr val="535353"/>
                  </a:outerShdw>
                </a:effectLst>
              </a:rPr>
              <a:t>新加坡神学院</a:t>
            </a:r>
            <a:r>
              <a:rPr lang="en-US" altLang="en-US" sz="1600" b="1" i="1" dirty="0">
                <a:solidFill>
                  <a:srgbClr val="FFFFFF"/>
                </a:solidFill>
                <a:effectLst>
                  <a:outerShdw blurRad="38100" dist="38100" dir="2700000" algn="tl">
                    <a:srgbClr val="535353"/>
                  </a:outerShdw>
                </a:effectLst>
              </a:rPr>
              <a:t/>
            </a:r>
            <a:br>
              <a:rPr lang="en-US" altLang="en-US" sz="1600" b="1" i="1" dirty="0">
                <a:solidFill>
                  <a:srgbClr val="FFFFFF"/>
                </a:solidFill>
                <a:effectLst>
                  <a:outerShdw blurRad="38100" dist="38100" dir="2700000" algn="tl">
                    <a:srgbClr val="535353"/>
                  </a:outerShdw>
                </a:effectLst>
              </a:rPr>
            </a:br>
            <a:r>
              <a:rPr lang="en-US" altLang="en-US" sz="1600" b="1" i="1" dirty="0" smtClean="0">
                <a:solidFill>
                  <a:srgbClr val="FFFFFF"/>
                </a:solidFill>
                <a:effectLst>
                  <a:outerShdw blurRad="38100" dist="38100" dir="2700000" algn="tl">
                    <a:srgbClr val="535353"/>
                  </a:outerShdw>
                </a:effectLst>
              </a:rPr>
              <a:t>BibleStudyDownloads.org</a:t>
            </a:r>
            <a:endParaRPr lang="en-US" altLang="en-US" sz="1600" b="1" i="1" dirty="0">
              <a:solidFill>
                <a:srgbClr val="FFFFFF"/>
              </a:solidFill>
              <a:effectLst>
                <a:outerShdw blurRad="38100" dist="38100" dir="2700000" algn="tl">
                  <a:srgbClr val="535353"/>
                </a:outerShdw>
              </a:effectLs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show="0">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2" cstate="screen">
            <a:extLst>
              <a:ext uri="{28A0092B-C50C-407E-A947-70E740481C1C}">
                <a14:useLocalDpi xmlns:a14="http://schemas.microsoft.com/office/drawing/2010/main" val="0"/>
              </a:ext>
            </a:extLst>
          </a:blip>
          <a:srcRect l="14686" t="11977" r="7767" b="20682"/>
          <a:stretch/>
        </p:blipFill>
        <p:spPr bwMode="auto">
          <a:xfrm>
            <a:off x="0" y="0"/>
            <a:ext cx="5080000" cy="6335106"/>
          </a:xfrm>
          <a:prstGeom prst="rect">
            <a:avLst/>
          </a:prstGeom>
          <a:noFill/>
          <a:ln>
            <a:noFill/>
          </a:ln>
        </p:spPr>
      </p:pic>
      <p:sp>
        <p:nvSpPr>
          <p:cNvPr id="6"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8" name="Title 1"/>
          <p:cNvSpPr txBox="1">
            <a:spLocks/>
          </p:cNvSpPr>
          <p:nvPr/>
        </p:nvSpPr>
        <p:spPr bwMode="auto">
          <a:xfrm>
            <a:off x="4644008" y="2060848"/>
            <a:ext cx="4300538" cy="1871662"/>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algn="r" eaLnBrk="1" hangingPunct="1">
              <a:defRPr/>
            </a:pPr>
            <a:r>
              <a:rPr lang="en-US" dirty="0" smtClean="0">
                <a:solidFill>
                  <a:srgbClr val="070000"/>
                </a:solidFill>
                <a:latin typeface="Arial"/>
                <a:ea typeface="ＭＳ Ｐゴシック"/>
                <a:cs typeface="Arial"/>
              </a:rPr>
              <a:t>FIRST TIMOTHY</a:t>
            </a:r>
            <a:endParaRPr lang="en-US" sz="6600" kern="0" dirty="0">
              <a:solidFill>
                <a:srgbClr val="070000"/>
              </a:solidFill>
              <a:latin typeface="Arial"/>
            </a:endParaRPr>
          </a:p>
        </p:txBody>
      </p:sp>
      <p:sp>
        <p:nvSpPr>
          <p:cNvPr id="9" name="Text Box 6"/>
          <p:cNvSpPr txBox="1">
            <a:spLocks noChangeArrowheads="1"/>
          </p:cNvSpPr>
          <p:nvPr/>
        </p:nvSpPr>
        <p:spPr bwMode="auto">
          <a:xfrm>
            <a:off x="3275508" y="4030304"/>
            <a:ext cx="433388" cy="2304802"/>
          </a:xfrm>
          <a:prstGeom prst="rect">
            <a:avLst/>
          </a:prstGeom>
          <a:solidFill>
            <a:srgbClr val="FFFFFF"/>
          </a:solidFill>
          <a:ln>
            <a:noFill/>
          </a:ln>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br>
              <a:rPr lang="en-US" b="1">
                <a:solidFill>
                  <a:srgbClr val="070000"/>
                </a:solidFill>
                <a:latin typeface="Arial" charset="0"/>
                <a:cs typeface="Arial" charset="0"/>
              </a:rPr>
            </a:br>
            <a:r>
              <a:rPr lang="en-US" b="1">
                <a:solidFill>
                  <a:srgbClr val="070000"/>
                </a:solidFill>
                <a:latin typeface="Arial" charset="0"/>
                <a:cs typeface="Arial" charset="0"/>
              </a:rPr>
              <a:t>6</a:t>
            </a:r>
          </a:p>
        </p:txBody>
      </p:sp>
      <p:sp>
        <p:nvSpPr>
          <p:cNvPr id="7" name="Text Box 6"/>
          <p:cNvSpPr txBox="1">
            <a:spLocks noChangeArrowheads="1"/>
          </p:cNvSpPr>
          <p:nvPr/>
        </p:nvSpPr>
        <p:spPr bwMode="auto">
          <a:xfrm>
            <a:off x="3564433" y="4030304"/>
            <a:ext cx="5579567" cy="2304802"/>
          </a:xfrm>
          <a:prstGeom prst="rect">
            <a:avLst/>
          </a:prstGeom>
          <a:solidFill>
            <a:srgbClr val="FFFFFF"/>
          </a:solidFill>
          <a:ln>
            <a:noFill/>
          </a:ln>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A</a:t>
            </a:r>
            <a:r>
              <a:rPr lang="en-US" b="1" dirty="0">
                <a:solidFill>
                  <a:srgbClr val="000000"/>
                </a:solidFill>
                <a:latin typeface="Arial" charset="0"/>
                <a:cs typeface="Arial" charset="0"/>
              </a:rPr>
              <a:t>dvice concerning false teachings</a:t>
            </a:r>
          </a:p>
          <a:p>
            <a:pPr eaLnBrk="1" hangingPunct="1"/>
            <a:r>
              <a:rPr lang="en-US" b="1" dirty="0">
                <a:solidFill>
                  <a:srgbClr val="FF0000"/>
                </a:solidFill>
                <a:latin typeface="Arial" charset="0"/>
                <a:cs typeface="Arial" charset="0"/>
              </a:rPr>
              <a:t>D</a:t>
            </a:r>
            <a:r>
              <a:rPr lang="en-US" b="1" dirty="0">
                <a:solidFill>
                  <a:srgbClr val="070000"/>
                </a:solidFill>
                <a:latin typeface="Arial" charset="0"/>
                <a:cs typeface="Arial" charset="0"/>
              </a:rPr>
              <a:t>irections for godly women</a:t>
            </a:r>
          </a:p>
          <a:p>
            <a:pPr eaLnBrk="1" hangingPunct="1"/>
            <a:r>
              <a:rPr lang="en-US" b="1" dirty="0">
                <a:solidFill>
                  <a:srgbClr val="FF0000"/>
                </a:solidFill>
                <a:latin typeface="Arial" charset="0"/>
                <a:cs typeface="Arial" charset="0"/>
              </a:rPr>
              <a:t>V</a:t>
            </a:r>
            <a:r>
              <a:rPr lang="en-US" b="1" dirty="0">
                <a:solidFill>
                  <a:srgbClr val="070000"/>
                </a:solidFill>
                <a:latin typeface="Arial" charset="0"/>
                <a:cs typeface="Arial" charset="0"/>
              </a:rPr>
              <a:t>irtues of Christian elders</a:t>
            </a:r>
          </a:p>
          <a:p>
            <a:pPr eaLnBrk="1" hangingPunct="1"/>
            <a:r>
              <a:rPr lang="en-US" sz="1800" b="1" dirty="0">
                <a:solidFill>
                  <a:srgbClr val="FF0000"/>
                </a:solidFill>
                <a:latin typeface="Arial" charset="0"/>
                <a:cs typeface="Arial" charset="0"/>
              </a:rPr>
              <a:t> </a:t>
            </a:r>
            <a:r>
              <a:rPr lang="en-US" b="1" dirty="0">
                <a:solidFill>
                  <a:srgbClr val="FF0000"/>
                </a:solidFill>
                <a:latin typeface="Arial" charset="0"/>
                <a:cs typeface="Arial" charset="0"/>
              </a:rPr>
              <a:t>I</a:t>
            </a:r>
            <a:r>
              <a:rPr lang="en-US" b="1" dirty="0">
                <a:solidFill>
                  <a:srgbClr val="070000"/>
                </a:solidFill>
                <a:latin typeface="Arial" charset="0"/>
                <a:cs typeface="Arial" charset="0"/>
              </a:rPr>
              <a:t>nstruction for godly living</a:t>
            </a:r>
          </a:p>
          <a:p>
            <a:pPr eaLnBrk="1" hangingPunct="1"/>
            <a:r>
              <a:rPr lang="en-US" b="1" dirty="0">
                <a:solidFill>
                  <a:srgbClr val="FF0000"/>
                </a:solidFill>
                <a:latin typeface="Arial" charset="0"/>
                <a:cs typeface="Arial" charset="0"/>
              </a:rPr>
              <a:t>C</a:t>
            </a:r>
            <a:r>
              <a:rPr lang="en-US" b="1" dirty="0">
                <a:solidFill>
                  <a:srgbClr val="070000"/>
                </a:solidFill>
                <a:latin typeface="Arial" charset="0"/>
                <a:cs typeface="Arial" charset="0"/>
              </a:rPr>
              <a:t>ounsel concerning the widows</a:t>
            </a:r>
          </a:p>
          <a:p>
            <a:pPr eaLnBrk="1" hangingPunct="1"/>
            <a:r>
              <a:rPr lang="en-US" b="1" dirty="0">
                <a:solidFill>
                  <a:srgbClr val="FF0000"/>
                </a:solidFill>
                <a:latin typeface="Arial" charset="0"/>
                <a:cs typeface="Arial" charset="0"/>
              </a:rPr>
              <a:t>E</a:t>
            </a:r>
            <a:r>
              <a:rPr lang="en-US" b="1" dirty="0">
                <a:solidFill>
                  <a:srgbClr val="070000"/>
                </a:solidFill>
                <a:latin typeface="Arial" charset="0"/>
                <a:cs typeface="Arial" charset="0"/>
              </a:rPr>
              <a:t>ffects of worldly living</a:t>
            </a:r>
          </a:p>
        </p:txBody>
      </p:sp>
    </p:spTree>
    <p:extLst>
      <p:ext uri="{BB962C8B-B14F-4D97-AF65-F5344CB8AC3E}">
        <p14:creationId xmlns:p14="http://schemas.microsoft.com/office/powerpoint/2010/main" val="21506717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C2E8613-32CB-4F82-9603-89556CF1DDD0}" type="slidenum">
              <a:rPr lang="en-US" altLang="en-US" sz="1400"/>
              <a:pPr algn="r" eaLnBrk="1"/>
              <a:t>100</a:t>
            </a:fld>
            <a:endParaRPr lang="en-US" altLang="en-US"/>
          </a:p>
        </p:txBody>
      </p:sp>
      <p:pic>
        <p:nvPicPr>
          <p:cNvPr id="9011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p:cNvSpPr>
            <a:spLocks/>
          </p:cNvSpPr>
          <p:nvPr/>
        </p:nvSpPr>
        <p:spPr bwMode="auto">
          <a:xfrm>
            <a:off x="2743200" y="33528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0116" name="AutoShape 4"/>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0117" name="Line 5"/>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0118"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0119" name="AutoShape 7"/>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模式三：执事带领长老</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牧者</a:t>
            </a:r>
            <a:endParaRPr lang="en-US" altLang="en-US" sz="3300">
              <a:solidFill>
                <a:srgbClr val="FFFFFF"/>
              </a:solidFill>
              <a:latin typeface="SimSun" pitchFamily="2" charset="-122"/>
              <a:ea typeface="SimSun" pitchFamily="2" charset="-122"/>
              <a:sym typeface="SimSun" pitchFamily="2" charset="-122"/>
            </a:endParaRPr>
          </a:p>
        </p:txBody>
      </p:sp>
      <p:sp>
        <p:nvSpPr>
          <p:cNvPr id="90120"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90121"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1E00BAF-86B7-4B71-989E-B3039D3DCD66}" type="slidenum">
              <a:rPr lang="en-US" altLang="en-US" sz="1400"/>
              <a:pPr algn="r" eaLnBrk="1"/>
              <a:t>101</a:t>
            </a:fld>
            <a:endParaRPr lang="en-US" altLang="en-US"/>
          </a:p>
        </p:txBody>
      </p:sp>
      <p:pic>
        <p:nvPicPr>
          <p:cNvPr id="9113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1140" name="Line 4"/>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1141" name="AutoShape 5"/>
          <p:cNvSpPr>
            <a:spLocks/>
          </p:cNvSpPr>
          <p:nvPr/>
        </p:nvSpPr>
        <p:spPr bwMode="auto">
          <a:xfrm>
            <a:off x="2743200" y="48006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1142" name="AutoShape 6"/>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1143" name="AutoShape 7"/>
          <p:cNvSpPr>
            <a:spLocks/>
          </p:cNvSpPr>
          <p:nvPr/>
        </p:nvSpPr>
        <p:spPr bwMode="auto">
          <a:xfrm>
            <a:off x="2058988" y="1196975"/>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100">
                <a:solidFill>
                  <a:srgbClr val="FFFFFF"/>
                </a:solidFill>
                <a:latin typeface="SimSun" pitchFamily="2" charset="-122"/>
                <a:ea typeface="SimSun" pitchFamily="2" charset="-122"/>
                <a:sym typeface="SimSun" pitchFamily="2" charset="-122"/>
              </a:rPr>
              <a:t>模式四：长老团带领执事会</a:t>
            </a:r>
            <a:endParaRPr lang="en-US" altLang="en-US" sz="3100">
              <a:solidFill>
                <a:srgbClr val="FFFFFF"/>
              </a:solidFill>
              <a:latin typeface="SimSun" pitchFamily="2" charset="-122"/>
              <a:ea typeface="SimSun" pitchFamily="2" charset="-122"/>
              <a:sym typeface="SimSun" pitchFamily="2" charset="-122"/>
            </a:endParaRPr>
          </a:p>
        </p:txBody>
      </p:sp>
      <p:sp>
        <p:nvSpPr>
          <p:cNvPr id="91144" name="AutoShape 8"/>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2F6735F-65EF-4832-9C24-179042883B20}" type="slidenum">
              <a:rPr lang="en-US" altLang="en-US" sz="1400"/>
              <a:pPr algn="r" eaLnBrk="1"/>
              <a:t>102</a:t>
            </a:fld>
            <a:endParaRPr lang="en-US" altLang="en-US"/>
          </a:p>
        </p:txBody>
      </p:sp>
      <p:pic>
        <p:nvPicPr>
          <p:cNvPr id="92162"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p:cNvSpPr>
            <a:spLocks/>
          </p:cNvSpPr>
          <p:nvPr/>
        </p:nvSpPr>
        <p:spPr bwMode="auto">
          <a:xfrm>
            <a:off x="2819400" y="3340100"/>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100">
                <a:solidFill>
                  <a:srgbClr val="FFFFFF"/>
                </a:solidFill>
                <a:latin typeface="SimSun" pitchFamily="2" charset="-122"/>
                <a:ea typeface="SimSun" pitchFamily="2" charset="-122"/>
                <a:sym typeface="SimSun" pitchFamily="2" charset="-122"/>
              </a:rPr>
              <a:t>使徒</a:t>
            </a:r>
            <a:endParaRPr lang="en-US" altLang="en-US"/>
          </a:p>
        </p:txBody>
      </p:sp>
      <p:sp>
        <p:nvSpPr>
          <p:cNvPr id="92164"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DDDDDDD</a:t>
            </a:r>
            <a:endParaRPr lang="en-US" altLang="en-US"/>
          </a:p>
        </p:txBody>
      </p:sp>
      <p:sp>
        <p:nvSpPr>
          <p:cNvPr id="92165"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a:t>
            </a:r>
            <a:endParaRPr lang="en-US" altLang="en-US"/>
          </a:p>
        </p:txBody>
      </p:sp>
      <p:sp>
        <p:nvSpPr>
          <p:cNvPr id="92166"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a:t>
            </a:r>
            <a:endParaRPr lang="en-US" altLang="en-US"/>
          </a:p>
        </p:txBody>
      </p:sp>
      <p:sp>
        <p:nvSpPr>
          <p:cNvPr id="92167" name="AutoShape 7"/>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2168" name="AutoShape 8"/>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2169" name="AutoShape 9"/>
          <p:cNvSpPr>
            <a:spLocks/>
          </p:cNvSpPr>
          <p:nvPr/>
        </p:nvSpPr>
        <p:spPr bwMode="auto">
          <a:xfrm>
            <a:off x="2328863" y="1133475"/>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使徒带领「七个执事」</a:t>
            </a:r>
            <a:endParaRPr lang="en-US" altLang="en-US" sz="3400">
              <a:solidFill>
                <a:srgbClr val="FFFFFF"/>
              </a:solidFill>
              <a:latin typeface="SimSun" pitchFamily="2" charset="-122"/>
              <a:ea typeface="SimSun" pitchFamily="2" charset="-122"/>
              <a:sym typeface="SimSun" pitchFamily="2" charset="-122"/>
            </a:endParaRPr>
          </a:p>
        </p:txBody>
      </p:sp>
      <p:sp>
        <p:nvSpPr>
          <p:cNvPr id="92170"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
        <p:nvSpPr>
          <p:cNvPr id="92171" name="AutoShape 11"/>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a:latin typeface="SimSun" pitchFamily="2" charset="-122"/>
                <a:ea typeface="SimSun" pitchFamily="2" charset="-122"/>
                <a:sym typeface="SimSun" pitchFamily="2" charset="-122"/>
              </a:rPr>
              <a:t>「七位执事」</a:t>
            </a:r>
            <a:endParaRPr lang="en-US" altLang="ja-JP">
              <a:latin typeface="SimSun" pitchFamily="2" charset="-122"/>
              <a:ea typeface="SimSun" pitchFamily="2" charset="-122"/>
              <a:sym typeface="SimSun" pitchFamily="2" charset="-122"/>
            </a:endParaRPr>
          </a:p>
          <a:p>
            <a:pPr eaLnBrk="1">
              <a:lnSpc>
                <a:spcPct val="115000"/>
              </a:lnSpc>
              <a:spcBef>
                <a:spcPts val="1000"/>
              </a:spcBef>
            </a:pPr>
            <a:r>
              <a:rPr lang="ja-JP" altLang="en-US">
                <a:latin typeface="SimSun" pitchFamily="2" charset="-122"/>
                <a:ea typeface="SimSun" pitchFamily="2" charset="-122"/>
                <a:sym typeface="SimSun" pitchFamily="2" charset="-122"/>
              </a:rPr>
              <a:t>（徒</a:t>
            </a:r>
            <a:r>
              <a:rPr lang="en-US" altLang="ja-JP">
                <a:latin typeface="SimSun" pitchFamily="2" charset="-122"/>
                <a:ea typeface="SimSun" pitchFamily="2" charset="-122"/>
                <a:sym typeface="SimSun" pitchFamily="2" charset="-122"/>
              </a:rPr>
              <a:t>21:8</a:t>
            </a:r>
            <a:r>
              <a:rPr lang="ja-JP" altLang="en-US">
                <a:latin typeface="SimSun" pitchFamily="2" charset="-122"/>
                <a:ea typeface="SimSun" pitchFamily="2" charset="-122"/>
                <a:sym typeface="SimSun" pitchFamily="2" charset="-122"/>
              </a:rPr>
              <a:t>）</a:t>
            </a:r>
            <a:endParaRPr lang="en-US" altLang="en-US">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70EED75-C1AE-4000-8277-4E5C9E627E22}" type="slidenum">
              <a:rPr lang="en-US" altLang="en-US" sz="1400"/>
              <a:pPr algn="r" eaLnBrk="1"/>
              <a:t>103</a:t>
            </a:fld>
            <a:endParaRPr lang="en-US" altLang="en-US"/>
          </a:p>
        </p:txBody>
      </p:sp>
      <p:pic>
        <p:nvPicPr>
          <p:cNvPr id="9318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p:cNvSpPr>
            <a:spLocks/>
          </p:cNvSpPr>
          <p:nvPr/>
        </p:nvSpPr>
        <p:spPr bwMode="auto">
          <a:xfrm>
            <a:off x="2895600" y="2890838"/>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a:t>
            </a:r>
            <a:endParaRPr lang="en-US" altLang="en-US" sz="1200">
              <a:solidFill>
                <a:srgbClr val="FFFFFF"/>
              </a:solidFill>
              <a:latin typeface="SimSun" pitchFamily="2" charset="-122"/>
              <a:ea typeface="SimSun" pitchFamily="2" charset="-122"/>
              <a:sym typeface="SimSun" pitchFamily="2" charset="-122"/>
            </a:endParaRPr>
          </a:p>
        </p:txBody>
      </p:sp>
      <p:sp>
        <p:nvSpPr>
          <p:cNvPr id="93188"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DDDDDDD</a:t>
            </a:r>
            <a:endParaRPr lang="en-US" altLang="en-US"/>
          </a:p>
        </p:txBody>
      </p:sp>
      <p:sp>
        <p:nvSpPr>
          <p:cNvPr id="93189"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a:t>
            </a:r>
            <a:endParaRPr lang="en-US" altLang="en-US"/>
          </a:p>
        </p:txBody>
      </p:sp>
      <p:sp>
        <p:nvSpPr>
          <p:cNvPr id="93190"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a:t>
            </a:r>
            <a:endParaRPr lang="en-US" altLang="en-US"/>
          </a:p>
        </p:txBody>
      </p:sp>
      <p:sp>
        <p:nvSpPr>
          <p:cNvPr id="93191" name="Line 7"/>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3192" name="Line 8"/>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3193" name="Line 9"/>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3194" name="AutoShape 10"/>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3195" name="AutoShape 11"/>
          <p:cNvSpPr>
            <a:spLocks/>
          </p:cNvSpPr>
          <p:nvPr/>
        </p:nvSpPr>
        <p:spPr bwMode="auto">
          <a:xfrm>
            <a:off x="1690688" y="1171575"/>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模式五：长老与执事的委员会</a:t>
            </a:r>
            <a:endParaRPr lang="en-US" altLang="en-US" sz="3300">
              <a:solidFill>
                <a:srgbClr val="FFFFFF"/>
              </a:solidFill>
              <a:latin typeface="SimSun" pitchFamily="2" charset="-122"/>
              <a:ea typeface="SimSun" pitchFamily="2" charset="-122"/>
              <a:sym typeface="SimSun" pitchFamily="2" charset="-122"/>
            </a:endParaRPr>
          </a:p>
        </p:txBody>
      </p:sp>
      <p:sp>
        <p:nvSpPr>
          <p:cNvPr id="93196" name="AutoShape 12"/>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420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F63A037-4598-4EB0-8504-E9B6EEDD24F3}" type="slidenum">
              <a:rPr lang="en-US" altLang="en-US" sz="1400"/>
              <a:pPr algn="r" eaLnBrk="1"/>
              <a:t>104</a:t>
            </a:fld>
            <a:endParaRPr lang="en-US" altLang="en-US"/>
          </a:p>
        </p:txBody>
      </p:sp>
      <p:sp>
        <p:nvSpPr>
          <p:cNvPr id="94210"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4211"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4212" name="AutoShape 4"/>
          <p:cNvSpPr>
            <a:spLocks/>
          </p:cNvSpPr>
          <p:nvPr/>
        </p:nvSpPr>
        <p:spPr bwMode="auto">
          <a:xfrm>
            <a:off x="422275" y="342900"/>
            <a:ext cx="4687888"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4213" name="AutoShape 5"/>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4214"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94215"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pPr>
            <a:r>
              <a:rPr lang="ja-JP" altLang="en-US">
                <a:solidFill>
                  <a:srgbClr val="78E8DB"/>
                </a:solidFill>
                <a:ea typeface="SimSun" pitchFamily="2" charset="-122"/>
                <a:sym typeface="SimSun" pitchFamily="2" charset="-122"/>
              </a:rPr>
              <a:t>（保护与领导）</a:t>
            </a:r>
            <a:r>
              <a:rPr lang="en-US" altLang="ja-JP">
                <a:solidFill>
                  <a:srgbClr val="78E8DB"/>
                </a:solidFill>
                <a:ea typeface="SimSun" pitchFamily="2" charset="-122"/>
                <a:sym typeface="SimSun" pitchFamily="2" charset="-122"/>
              </a:rPr>
              <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
        <p:nvSpPr>
          <p:cNvPr id="94216" name="AutoShape 8"/>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236c1</a:t>
            </a:r>
            <a:endParaRPr lang="en-US" altLang="en-US"/>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fill="hold"/>
                                        <p:tgtEl>
                                          <p:spTgt spid="94210"/>
                                        </p:tgtEl>
                                        <p:attrNameLst>
                                          <p:attrName>ppt_w</p:attrName>
                                        </p:attrNameLst>
                                      </p:cBhvr>
                                      <p:tavLst>
                                        <p:tav tm="0">
                                          <p:val>
                                            <p:strVal val="4*#ppt_w"/>
                                          </p:val>
                                        </p:tav>
                                        <p:tav tm="100000">
                                          <p:val>
                                            <p:strVal val="#ppt_w"/>
                                          </p:val>
                                        </p:tav>
                                      </p:tavLst>
                                    </p:anim>
                                    <p:anim calcmode="lin" valueType="num">
                                      <p:cBhvr>
                                        <p:cTn id="8" dur="500" fill="hold"/>
                                        <p:tgtEl>
                                          <p:spTgt spid="9421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4211"/>
                                        </p:tgtEl>
                                        <p:attrNameLst>
                                          <p:attrName>style.visibility</p:attrName>
                                        </p:attrNameLst>
                                      </p:cBhvr>
                                      <p:to>
                                        <p:strVal val="visible"/>
                                      </p:to>
                                    </p:set>
                                    <p:anim calcmode="lin" valueType="num">
                                      <p:cBhvr>
                                        <p:cTn id="12" dur="500" fill="hold"/>
                                        <p:tgtEl>
                                          <p:spTgt spid="94211"/>
                                        </p:tgtEl>
                                        <p:attrNameLst>
                                          <p:attrName>ppt_w</p:attrName>
                                        </p:attrNameLst>
                                      </p:cBhvr>
                                      <p:tavLst>
                                        <p:tav tm="0">
                                          <p:val>
                                            <p:strVal val="4*#ppt_w"/>
                                          </p:val>
                                        </p:tav>
                                        <p:tav tm="100000">
                                          <p:val>
                                            <p:strVal val="#ppt_w"/>
                                          </p:val>
                                        </p:tav>
                                      </p:tavLst>
                                    </p:anim>
                                    <p:anim calcmode="lin" valueType="num">
                                      <p:cBhvr>
                                        <p:cTn id="13" dur="500" fill="hold"/>
                                        <p:tgtEl>
                                          <p:spTgt spid="942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942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045BA64-1E7F-4627-BCF1-ECAE4CB100ED}" type="slidenum">
              <a:rPr lang="en-US" altLang="en-US" sz="1400"/>
              <a:pPr algn="r" eaLnBrk="1"/>
              <a:t>105</a:t>
            </a:fld>
            <a:endParaRPr lang="en-US" altLang="en-US"/>
          </a:p>
        </p:txBody>
      </p:sp>
      <p:sp>
        <p:nvSpPr>
          <p:cNvPr id="95234"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5235"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5236" name="AutoShape 4"/>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5237" name="AutoShape 5"/>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236c1</a:t>
            </a:r>
            <a:endParaRPr lang="en-US" altLang="en-US"/>
          </a:p>
        </p:txBody>
      </p:sp>
      <p:sp>
        <p:nvSpPr>
          <p:cNvPr id="95238" name="AutoShape 6"/>
          <p:cNvSpPr>
            <a:spLocks/>
          </p:cNvSpPr>
          <p:nvPr/>
        </p:nvSpPr>
        <p:spPr bwMode="auto">
          <a:xfrm>
            <a:off x="461963" y="96838"/>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5239" name="AutoShape 7"/>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5242" name="AutoShape 10"/>
          <p:cNvSpPr>
            <a:spLocks/>
          </p:cNvSpPr>
          <p:nvPr/>
        </p:nvSpPr>
        <p:spPr bwMode="auto">
          <a:xfrm>
            <a:off x="1116013" y="1462088"/>
            <a:ext cx="3246437" cy="3046412"/>
          </a:xfrm>
          <a:custGeom>
            <a:avLst/>
            <a:gdLst>
              <a:gd name="T0" fmla="*/ 1623219 w 21600"/>
              <a:gd name="T1" fmla="*/ 1523494 h 21600"/>
              <a:gd name="T2" fmla="*/ 1623219 w 21600"/>
              <a:gd name="T3" fmla="*/ 1523494 h 21600"/>
              <a:gd name="T4" fmla="*/ 1623219 w 21600"/>
              <a:gd name="T5" fmla="*/ 1523494 h 21600"/>
              <a:gd name="T6" fmla="*/ 1623219 w 21600"/>
              <a:gd name="T7" fmla="*/ 15234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FFFF00"/>
                </a:solidFill>
                <a:sym typeface="SimSun" pitchFamily="2" charset="-122"/>
              </a:rPr>
              <a:t>行政管理</a:t>
            </a:r>
            <a:endParaRPr lang="en-US" altLang="ja-JP" b="1">
              <a:solidFill>
                <a:srgbClr val="FFFF00"/>
              </a:solidFill>
              <a:sym typeface="SimSun" pitchFamily="2" charset="-122"/>
            </a:endParaRPr>
          </a:p>
          <a:p>
            <a:pPr algn="ctr"/>
            <a:r>
              <a:rPr lang="ja-JP" altLang="en-US" b="1">
                <a:solidFill>
                  <a:srgbClr val="FFFF00"/>
                </a:solidFill>
                <a:sym typeface="SimSun" pitchFamily="2" charset="-122"/>
              </a:rPr>
              <a:t>「服事、关顾及见证」</a:t>
            </a:r>
            <a:r>
              <a:rPr lang="en-US" altLang="ja-JP" b="1">
                <a:solidFill>
                  <a:srgbClr val="FFFF00"/>
                </a:solidFill>
                <a:sym typeface="SimSun" pitchFamily="2" charset="-122"/>
              </a:rPr>
              <a:t/>
            </a:r>
            <a:br>
              <a:rPr lang="en-US" altLang="ja-JP" b="1">
                <a:solidFill>
                  <a:srgbClr val="FFFF00"/>
                </a:solidFill>
                <a:sym typeface="SimSun" pitchFamily="2" charset="-122"/>
              </a:rPr>
            </a:br>
            <a:r>
              <a:rPr lang="ja-JP" altLang="en-US" b="1">
                <a:solidFill>
                  <a:srgbClr val="FFFF00"/>
                </a:solidFill>
                <a:sym typeface="SimSun" pitchFamily="2" charset="-122"/>
              </a:rPr>
              <a:t>提前</a:t>
            </a:r>
            <a:r>
              <a:rPr lang="en-US" altLang="ja-JP" b="1">
                <a:solidFill>
                  <a:srgbClr val="FFFF00"/>
                </a:solidFill>
                <a:sym typeface="SimSun" pitchFamily="2" charset="-122"/>
              </a:rPr>
              <a:t>3:1</a:t>
            </a:r>
            <a:r>
              <a:rPr lang="ja-JP" altLang="en-US" b="1">
                <a:solidFill>
                  <a:srgbClr val="FFFF00"/>
                </a:solidFill>
                <a:sym typeface="SimSun" pitchFamily="2" charset="-122"/>
              </a:rPr>
              <a:t>，</a:t>
            </a:r>
            <a:r>
              <a:rPr lang="en-US" altLang="ja-JP" b="1">
                <a:solidFill>
                  <a:srgbClr val="FFFF00"/>
                </a:solidFill>
                <a:sym typeface="SimSun" pitchFamily="2" charset="-122"/>
              </a:rPr>
              <a:t>4-5</a:t>
            </a:r>
            <a:r>
              <a:rPr lang="ja-JP" altLang="en-US" b="1">
                <a:solidFill>
                  <a:srgbClr val="FFFF00"/>
                </a:solidFill>
                <a:sym typeface="SimSun" pitchFamily="2" charset="-122"/>
              </a:rPr>
              <a:t>；</a:t>
            </a:r>
            <a:r>
              <a:rPr lang="en-US" altLang="ja-JP" b="1">
                <a:solidFill>
                  <a:srgbClr val="FFFF00"/>
                </a:solidFill>
                <a:sym typeface="SimSun" pitchFamily="2" charset="-122"/>
              </a:rPr>
              <a:t>5:17</a:t>
            </a:r>
          </a:p>
          <a:p>
            <a:pPr algn="ctr"/>
            <a:endParaRPr lang="en-US" altLang="en-US" b="1">
              <a:solidFill>
                <a:srgbClr val="FFFF00"/>
              </a:solidFill>
              <a:sym typeface="SimSun" pitchFamily="2" charset="-122"/>
            </a:endParaRPr>
          </a:p>
          <a:p>
            <a:pPr algn="ctr"/>
            <a:endParaRPr lang="en-US" altLang="en-US" b="1">
              <a:solidFill>
                <a:srgbClr val="FFFF00"/>
              </a:solidFill>
              <a:sym typeface="SimSun" pitchFamily="2" charset="-122"/>
            </a:endParaRPr>
          </a:p>
          <a:p>
            <a:pPr algn="ctr"/>
            <a:r>
              <a:rPr lang="en-US" altLang="en-US" b="1">
                <a:solidFill>
                  <a:srgbClr val="FFFF00"/>
                </a:solidFill>
                <a:sym typeface="SimSun" pitchFamily="2" charset="-122"/>
              </a:rPr>
              <a:t>Episkopos =Epi</a:t>
            </a:r>
            <a:r>
              <a:rPr lang="ja-JP" altLang="en-US" b="1">
                <a:solidFill>
                  <a:srgbClr val="FFFF00"/>
                </a:solidFill>
                <a:sym typeface="SimSun" pitchFamily="2" charset="-122"/>
              </a:rPr>
              <a:t>「在上面」</a:t>
            </a:r>
            <a:r>
              <a:rPr lang="en-US" altLang="ja-JP" b="1">
                <a:solidFill>
                  <a:srgbClr val="FFFF00"/>
                </a:solidFill>
                <a:sym typeface="SimSun" pitchFamily="2" charset="-122"/>
              </a:rPr>
              <a:t>+skopos</a:t>
            </a:r>
            <a:r>
              <a:rPr lang="ja-JP" altLang="en-US" b="1">
                <a:solidFill>
                  <a:srgbClr val="FFFF00"/>
                </a:solidFill>
                <a:sym typeface="SimSun" pitchFamily="2" charset="-122"/>
              </a:rPr>
              <a:t>「看」</a:t>
            </a:r>
            <a:r>
              <a:rPr lang="en-US" altLang="ja-JP" b="1">
                <a:solidFill>
                  <a:srgbClr val="FFFF00"/>
                </a:solidFill>
                <a:sym typeface="SimSun" pitchFamily="2" charset="-122"/>
              </a:rPr>
              <a:t>= </a:t>
            </a:r>
            <a:r>
              <a:rPr lang="ja-JP" altLang="en-US" b="1">
                <a:solidFill>
                  <a:srgbClr val="FFFF00"/>
                </a:solidFill>
                <a:sym typeface="SimSun" pitchFamily="2" charset="-122"/>
              </a:rPr>
              <a:t>「守望」</a:t>
            </a:r>
            <a:endParaRPr lang="en-US" altLang="en-US" b="1">
              <a:solidFill>
                <a:srgbClr val="FFFF00"/>
              </a:solidFill>
              <a:sym typeface="SimSun" pitchFamily="2" charset="-122"/>
            </a:endParaRPr>
          </a:p>
        </p:txBody>
      </p:sp>
      <p:sp>
        <p:nvSpPr>
          <p:cNvPr id="12"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13"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pPr>
            <a:r>
              <a:rPr lang="ja-JP" altLang="en-US">
                <a:solidFill>
                  <a:srgbClr val="78E8DB"/>
                </a:solidFill>
                <a:ea typeface="SimSun" pitchFamily="2" charset="-122"/>
                <a:sym typeface="SimSun" pitchFamily="2" charset="-122"/>
              </a:rPr>
              <a:t>（保护与领导）</a:t>
            </a:r>
            <a:r>
              <a:rPr lang="en-US" altLang="ja-JP">
                <a:solidFill>
                  <a:srgbClr val="78E8DB"/>
                </a:solidFill>
                <a:ea typeface="SimSun" pitchFamily="2" charset="-122"/>
                <a:sym typeface="SimSun" pitchFamily="2" charset="-122"/>
              </a:rPr>
              <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animBg="1"/>
      <p:bldP spid="9523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A54F634-5021-415F-AF6C-6416B7A237BD}" type="slidenum">
              <a:rPr lang="en-US" altLang="en-US" sz="1400"/>
              <a:pPr algn="r" eaLnBrk="1"/>
              <a:t>106</a:t>
            </a:fld>
            <a:endParaRPr lang="en-US" altLang="en-US"/>
          </a:p>
        </p:txBody>
      </p:sp>
      <p:pic>
        <p:nvPicPr>
          <p:cNvPr id="96258"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59" name="AutoShape 3"/>
          <p:cNvSpPr>
            <a:spLocks/>
          </p:cNvSpPr>
          <p:nvPr/>
        </p:nvSpPr>
        <p:spPr bwMode="auto">
          <a:xfrm>
            <a:off x="-3175" y="25400"/>
            <a:ext cx="9150350" cy="831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382588" eaLnBrk="0">
              <a:defRPr sz="2400">
                <a:solidFill>
                  <a:srgbClr val="000000"/>
                </a:solidFill>
                <a:latin typeface="Arial" pitchFamily="34" charset="0"/>
                <a:ea typeface="MS PGothic" pitchFamily="34" charset="-128"/>
                <a:sym typeface="Arial" pitchFamily="34" charset="0"/>
              </a:defRPr>
            </a:lvl1pPr>
            <a:lvl2pPr marL="742950" indent="-285750" defTabSz="382588" eaLnBrk="0">
              <a:defRPr sz="2400">
                <a:solidFill>
                  <a:srgbClr val="000000"/>
                </a:solidFill>
                <a:latin typeface="Arial" pitchFamily="34" charset="0"/>
                <a:ea typeface="MS PGothic" pitchFamily="34" charset="-128"/>
                <a:sym typeface="Arial" pitchFamily="34" charset="0"/>
              </a:defRPr>
            </a:lvl2pPr>
            <a:lvl3pPr marL="1143000" indent="-228600" defTabSz="382588" eaLnBrk="0">
              <a:defRPr sz="2400">
                <a:solidFill>
                  <a:srgbClr val="000000"/>
                </a:solidFill>
                <a:latin typeface="Arial" pitchFamily="34" charset="0"/>
                <a:ea typeface="MS PGothic" pitchFamily="34" charset="-128"/>
                <a:sym typeface="Arial" pitchFamily="34" charset="0"/>
              </a:defRPr>
            </a:lvl3pPr>
            <a:lvl4pPr marL="1600200" indent="-228600" defTabSz="382588" eaLnBrk="0">
              <a:defRPr sz="2400">
                <a:solidFill>
                  <a:srgbClr val="000000"/>
                </a:solidFill>
                <a:latin typeface="Arial" pitchFamily="34" charset="0"/>
                <a:ea typeface="MS PGothic" pitchFamily="34" charset="-128"/>
                <a:sym typeface="Arial" pitchFamily="34" charset="0"/>
              </a:defRPr>
            </a:lvl4pPr>
            <a:lvl5pPr marL="2057400" indent="-228600" defTabSz="382588" eaLnBrk="0">
              <a:defRPr sz="2400">
                <a:solidFill>
                  <a:srgbClr val="000000"/>
                </a:solidFill>
                <a:latin typeface="Arial" pitchFamily="34" charset="0"/>
                <a:ea typeface="MS PGothic" pitchFamily="34" charset="-128"/>
                <a:sym typeface="Arial" pitchFamily="34" charset="0"/>
              </a:defRPr>
            </a:lvl5pPr>
            <a:lvl6pPr marL="25146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800"/>
              </a:spcBef>
            </a:pPr>
            <a:r>
              <a:rPr lang="en-US" altLang="en-US" sz="4600">
                <a:solidFill>
                  <a:srgbClr val="FFFFFF"/>
                </a:solidFill>
                <a:latin typeface="Calibri" pitchFamily="34" charset="0"/>
                <a:cs typeface="Calibri" pitchFamily="34" charset="0"/>
                <a:sym typeface="Calibri" pitchFamily="34" charset="0"/>
              </a:rPr>
              <a:t>                         </a:t>
            </a:r>
            <a:r>
              <a:rPr lang="ja-JP" altLang="en-US" sz="4600">
                <a:solidFill>
                  <a:srgbClr val="FFFFFF"/>
                </a:solidFill>
                <a:latin typeface="SimSun" pitchFamily="2" charset="-122"/>
                <a:ea typeface="SimSun" pitchFamily="2" charset="-122"/>
                <a:sym typeface="SimSun" pitchFamily="2" charset="-122"/>
              </a:rPr>
              <a:t>分担领导</a:t>
            </a:r>
            <a:endParaRPr lang="en-US" altLang="en-US"/>
          </a:p>
        </p:txBody>
      </p:sp>
      <p:pic>
        <p:nvPicPr>
          <p:cNvPr id="96260" name="Picture 4"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4213"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2" name="Picture 6"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90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3" name="Picture 7"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0813" y="4724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4" name="Picture 8" descr="image.pn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89613" y="3962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5" name="Picture 9" descr="image.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6" name="Picture 10" descr="image.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278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7" name="Picture 11" descr="image.png"/>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8" name="AutoShape 12"/>
          <p:cNvSpPr>
            <a:spLocks/>
          </p:cNvSpPr>
          <p:nvPr/>
        </p:nvSpPr>
        <p:spPr bwMode="auto">
          <a:xfrm>
            <a:off x="2543175" y="1003300"/>
            <a:ext cx="3602038" cy="273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300">
                <a:solidFill>
                  <a:srgbClr val="FFFFFF"/>
                </a:solidFill>
                <a:latin typeface="SimSun" pitchFamily="2" charset="-122"/>
                <a:ea typeface="SimSun" pitchFamily="2" charset="-122"/>
                <a:sym typeface="SimSun" pitchFamily="2" charset="-122"/>
              </a:rPr>
              <a:t>圣经支持</a:t>
            </a:r>
            <a:endParaRPr lang="en-US" altLang="ja-JP" sz="5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5300">
                <a:solidFill>
                  <a:srgbClr val="FFFFFF"/>
                </a:solidFill>
                <a:latin typeface="SimSun" pitchFamily="2" charset="-122"/>
                <a:ea typeface="SimSun" pitchFamily="2" charset="-122"/>
                <a:sym typeface="SimSun" pitchFamily="2" charset="-122"/>
              </a:rPr>
              <a:t>长老群</a:t>
            </a:r>
            <a:endParaRPr lang="en-US" altLang="en-US" sz="5300">
              <a:solidFill>
                <a:srgbClr val="FFFFFF"/>
              </a:solidFill>
              <a:latin typeface="SimSun" pitchFamily="2" charset="-122"/>
              <a:ea typeface="SimSun" pitchFamily="2" charset="-122"/>
              <a:sym typeface="SimSun" pitchFamily="2" charset="-122"/>
            </a:endParaRPr>
          </a:p>
        </p:txBody>
      </p:sp>
      <p:sp>
        <p:nvSpPr>
          <p:cNvPr id="96269" name="AutoShape 13"/>
          <p:cNvSpPr>
            <a:spLocks/>
          </p:cNvSpPr>
          <p:nvPr/>
        </p:nvSpPr>
        <p:spPr bwMode="auto">
          <a:xfrm>
            <a:off x="479425" y="3203575"/>
            <a:ext cx="2947988" cy="449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不是一个长老</a:t>
            </a:r>
            <a:r>
              <a:rPr lang="en-US" altLang="ja-JP" sz="2800">
                <a:solidFill>
                  <a:srgbClr val="FFFFFF"/>
                </a:solidFill>
                <a:latin typeface="SimSun" pitchFamily="2" charset="-122"/>
                <a:ea typeface="SimSun" pitchFamily="2" charset="-122"/>
                <a:sym typeface="SimSun" pitchFamily="2" charset="-122"/>
              </a:rPr>
              <a:t>……</a:t>
            </a:r>
            <a:endParaRPr lang="en-US" altLang="en-US"/>
          </a:p>
        </p:txBody>
      </p:sp>
      <p:sp>
        <p:nvSpPr>
          <p:cNvPr id="96270" name="AutoShape 14"/>
          <p:cNvSpPr>
            <a:spLocks/>
          </p:cNvSpPr>
          <p:nvPr/>
        </p:nvSpPr>
        <p:spPr bwMode="auto">
          <a:xfrm>
            <a:off x="5748338" y="2992438"/>
            <a:ext cx="2498725" cy="1058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imSun" pitchFamily="2" charset="-122"/>
                <a:ea typeface="SimSun" pitchFamily="2" charset="-122"/>
                <a:sym typeface="SimSun" pitchFamily="2" charset="-122"/>
              </a:rPr>
              <a:t>而是多个长老</a:t>
            </a:r>
            <a:endParaRPr lang="en-US" altLang="en-US" sz="29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in)">
                                      <p:cBhvr>
                                        <p:cTn id="7" dur="500"/>
                                        <p:tgtEl>
                                          <p:spTgt spid="9626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box(in)">
                                      <p:cBhvr>
                                        <p:cTn id="11" dur="500"/>
                                        <p:tgtEl>
                                          <p:spTgt spid="96261"/>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96262"/>
                                        </p:tgtEl>
                                        <p:attrNameLst>
                                          <p:attrName>style.visibility</p:attrName>
                                        </p:attrNameLst>
                                      </p:cBhvr>
                                      <p:to>
                                        <p:strVal val="visible"/>
                                      </p:to>
                                    </p:set>
                                    <p:animEffect transition="in" filter="box(in)">
                                      <p:cBhvr>
                                        <p:cTn id="15" dur="500"/>
                                        <p:tgtEl>
                                          <p:spTgt spid="96262"/>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96263"/>
                                        </p:tgtEl>
                                        <p:attrNameLst>
                                          <p:attrName>style.visibility</p:attrName>
                                        </p:attrNameLst>
                                      </p:cBhvr>
                                      <p:to>
                                        <p:strVal val="visible"/>
                                      </p:to>
                                    </p:set>
                                    <p:animEffect transition="in" filter="box(in)">
                                      <p:cBhvr>
                                        <p:cTn id="19" dur="500"/>
                                        <p:tgtEl>
                                          <p:spTgt spid="96263"/>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96264"/>
                                        </p:tgtEl>
                                        <p:attrNameLst>
                                          <p:attrName>style.visibility</p:attrName>
                                        </p:attrNameLst>
                                      </p:cBhvr>
                                      <p:to>
                                        <p:strVal val="visible"/>
                                      </p:to>
                                    </p:set>
                                    <p:animEffect transition="in" filter="box(in)">
                                      <p:cBhvr>
                                        <p:cTn id="23" dur="500"/>
                                        <p:tgtEl>
                                          <p:spTgt spid="96264"/>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96265"/>
                                        </p:tgtEl>
                                        <p:attrNameLst>
                                          <p:attrName>style.visibility</p:attrName>
                                        </p:attrNameLst>
                                      </p:cBhvr>
                                      <p:to>
                                        <p:strVal val="visible"/>
                                      </p:to>
                                    </p:set>
                                    <p:animEffect transition="in" filter="box(in)">
                                      <p:cBhvr>
                                        <p:cTn id="27" dur="500"/>
                                        <p:tgtEl>
                                          <p:spTgt spid="96265"/>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96266"/>
                                        </p:tgtEl>
                                        <p:attrNameLst>
                                          <p:attrName>style.visibility</p:attrName>
                                        </p:attrNameLst>
                                      </p:cBhvr>
                                      <p:to>
                                        <p:strVal val="visible"/>
                                      </p:to>
                                    </p:set>
                                    <p:animEffect transition="in" filter="box(in)">
                                      <p:cBhvr>
                                        <p:cTn id="31" dur="500"/>
                                        <p:tgtEl>
                                          <p:spTgt spid="9626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96267"/>
                                        </p:tgtEl>
                                        <p:attrNameLst>
                                          <p:attrName>style.visibility</p:attrName>
                                        </p:attrNameLst>
                                      </p:cBhvr>
                                      <p:to>
                                        <p:strVal val="visible"/>
                                      </p:to>
                                    </p:set>
                                    <p:animEffect transition="in" filter="box(in)">
                                      <p:cBhvr>
                                        <p:cTn id="35" dur="500"/>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7281" name="AutoShape 1"/>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82" name="AutoShape 2"/>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718E80A4-17C8-4AD4-8D8A-08733419461C}" type="slidenum">
              <a:rPr lang="en-US" altLang="en-US" sz="1400"/>
              <a:pPr algn="r" eaLnBrk="1"/>
              <a:t>107</a:t>
            </a:fld>
            <a:endParaRPr lang="en-US" altLang="en-US"/>
          </a:p>
        </p:txBody>
      </p:sp>
      <p:sp>
        <p:nvSpPr>
          <p:cNvPr id="97283" name="AutoShape 3"/>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84" name="AutoShape 4"/>
          <p:cNvSpPr>
            <a:spLocks/>
          </p:cNvSpPr>
          <p:nvPr/>
        </p:nvSpPr>
        <p:spPr bwMode="auto">
          <a:xfrm>
            <a:off x="7866063" y="1588"/>
            <a:ext cx="87312" cy="6858000"/>
          </a:xfrm>
          <a:custGeom>
            <a:avLst/>
            <a:gdLst>
              <a:gd name="T0" fmla="*/ 43656 w 21600"/>
              <a:gd name="T1" fmla="*/ 3429000 h 21600"/>
              <a:gd name="T2" fmla="*/ 43656 w 21600"/>
              <a:gd name="T3" fmla="*/ 3429000 h 21600"/>
              <a:gd name="T4" fmla="*/ 43656 w 21600"/>
              <a:gd name="T5" fmla="*/ 3429000 h 21600"/>
              <a:gd name="T6" fmla="*/ 43656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85" name="AutoShape 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35527" name="Group 6"/>
          <p:cNvGrpSpPr>
            <a:grpSpLocks/>
          </p:cNvGrpSpPr>
          <p:nvPr/>
        </p:nvGrpSpPr>
        <p:grpSpPr bwMode="auto">
          <a:xfrm>
            <a:off x="7848600" y="-12700"/>
            <a:ext cx="1295400" cy="6321425"/>
            <a:chOff x="0" y="0"/>
            <a:chExt cx="1295400" cy="6324570"/>
          </a:xfrm>
        </p:grpSpPr>
        <p:grpSp>
          <p:nvGrpSpPr>
            <p:cNvPr id="235536" name="Group 7"/>
            <p:cNvGrpSpPr>
              <a:grpSpLocks/>
            </p:cNvGrpSpPr>
            <p:nvPr/>
          </p:nvGrpSpPr>
          <p:grpSpPr bwMode="auto">
            <a:xfrm>
              <a:off x="533400" y="0"/>
              <a:ext cx="762000" cy="2285970"/>
              <a:chOff x="0" y="0"/>
              <a:chExt cx="762000" cy="2285970"/>
            </a:xfrm>
          </p:grpSpPr>
          <p:grpSp>
            <p:nvGrpSpPr>
              <p:cNvPr id="235557" name="Group 8"/>
              <p:cNvGrpSpPr>
                <a:grpSpLocks/>
              </p:cNvGrpSpPr>
              <p:nvPr/>
            </p:nvGrpSpPr>
            <p:grpSpPr bwMode="auto">
              <a:xfrm>
                <a:off x="320809" y="0"/>
                <a:ext cx="280618" cy="283520"/>
                <a:chOff x="0" y="0"/>
                <a:chExt cx="280617" cy="283520"/>
              </a:xfrm>
            </p:grpSpPr>
            <p:grpSp>
              <p:nvGrpSpPr>
                <p:cNvPr id="235566" name="Group 9"/>
                <p:cNvGrpSpPr>
                  <a:grpSpLocks/>
                </p:cNvGrpSpPr>
                <p:nvPr/>
              </p:nvGrpSpPr>
              <p:grpSpPr bwMode="auto">
                <a:xfrm>
                  <a:off x="0" y="0"/>
                  <a:ext cx="280617" cy="283520"/>
                  <a:chOff x="0" y="-1"/>
                  <a:chExt cx="280617" cy="283521"/>
                </a:xfrm>
              </p:grpSpPr>
              <p:sp>
                <p:nvSpPr>
                  <p:cNvPr id="97290" name="AutoShape 10"/>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1" name="AutoShape 11"/>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97292" name="AutoShape 12"/>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3" name="AutoShape 13"/>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4" name="AutoShape 14"/>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5" name="AutoShape 15"/>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6" name="AutoShape 16"/>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7" name="AutoShape 17"/>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pic>
            <p:nvPicPr>
              <p:cNvPr id="97298"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299"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0"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1"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2"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3"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4" name="Picture 2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5"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5537" name="Group 26"/>
            <p:cNvGrpSpPr>
              <a:grpSpLocks/>
            </p:cNvGrpSpPr>
            <p:nvPr/>
          </p:nvGrpSpPr>
          <p:grpSpPr bwMode="auto">
            <a:xfrm>
              <a:off x="0" y="1614457"/>
              <a:ext cx="828675" cy="4710113"/>
              <a:chOff x="0" y="0"/>
              <a:chExt cx="828675" cy="4710113"/>
            </a:xfrm>
          </p:grpSpPr>
          <p:pic>
            <p:nvPicPr>
              <p:cNvPr id="97307"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8"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9"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0"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1"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2"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3"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4"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5"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6"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7"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8"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9"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0"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1"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2"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3"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4" name="Picture 4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5" name="Picture 4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7326" name="AutoShape 46"/>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27"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28" name="AutoShape 48"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29" name="AutoShape 49"/>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30" name="AutoShape 50"/>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D5B781"/>
                </a:solidFill>
              </a:rPr>
              <a:t>INTRODUCTION</a:t>
            </a:r>
            <a:endParaRPr lang="en-US" altLang="en-US"/>
          </a:p>
        </p:txBody>
      </p:sp>
      <p:sp>
        <p:nvSpPr>
          <p:cNvPr id="97331" name="AutoShape 51"/>
          <p:cNvSpPr>
            <a:spLocks/>
          </p:cNvSpPr>
          <p:nvPr/>
        </p:nvSpPr>
        <p:spPr bwMode="auto">
          <a:xfrm rot="16200000">
            <a:off x="-312737" y="3224212"/>
            <a:ext cx="113665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2F1311"/>
                </a:solidFill>
                <a:effectLst>
                  <a:outerShdw blurRad="38100" dist="38100" dir="2700000" algn="tl">
                    <a:srgbClr val="000000"/>
                  </a:outerShdw>
                </a:effectLst>
              </a:rPr>
              <a:t>BODY</a:t>
            </a:r>
            <a:endParaRPr lang="en-US" altLang="en-US"/>
          </a:p>
        </p:txBody>
      </p:sp>
      <p:sp>
        <p:nvSpPr>
          <p:cNvPr id="97332" name="AutoShape 52"/>
          <p:cNvSpPr>
            <a:spLocks/>
          </p:cNvSpPr>
          <p:nvPr/>
        </p:nvSpPr>
        <p:spPr bwMode="auto">
          <a:xfrm>
            <a:off x="1169988" y="695325"/>
            <a:ext cx="1527175" cy="1236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300">
                <a:solidFill>
                  <a:srgbClr val="EDBE2E"/>
                </a:solidFill>
                <a:latin typeface="SimSun" pitchFamily="2" charset="-122"/>
                <a:ea typeface="SimSun" pitchFamily="2" charset="-122"/>
                <a:sym typeface="SimSun" pitchFamily="2" charset="-122"/>
              </a:rPr>
              <a:t>总结</a:t>
            </a:r>
            <a:endParaRPr lang="en-US" altLang="en-US" sz="1200">
              <a:solidFill>
                <a:srgbClr val="EDBE2E"/>
              </a:solidFill>
              <a:latin typeface="SimSun" pitchFamily="2" charset="-122"/>
              <a:ea typeface="SimSun" pitchFamily="2" charset="-122"/>
              <a:sym typeface="SimSun" pitchFamily="2" charset="-122"/>
            </a:endParaRPr>
          </a:p>
        </p:txBody>
      </p:sp>
      <p:sp>
        <p:nvSpPr>
          <p:cNvPr id="97333" name="AutoShape 53"/>
          <p:cNvSpPr>
            <a:spLocks/>
          </p:cNvSpPr>
          <p:nvPr/>
        </p:nvSpPr>
        <p:spPr bwMode="auto">
          <a:xfrm>
            <a:off x="569913" y="2159000"/>
            <a:ext cx="6134100" cy="3057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因此，新约呈现的长老功能是</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教导、牧养及行政管理</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838200" y="685800"/>
            <a:ext cx="7467600" cy="1295400"/>
          </a:xfrm>
        </p:spPr>
        <p:txBody>
          <a:bodyPr/>
          <a:lstStyle/>
          <a:p>
            <a:pPr eaLnBrk="1" hangingPunct="1">
              <a:defRPr/>
            </a:pPr>
            <a:r>
              <a:rPr lang="en-US" b="1" dirty="0" smtClean="0">
                <a:solidFill>
                  <a:schemeClr val="bg1"/>
                </a:solidFill>
              </a:rPr>
              <a:t>Can</a:t>
            </a:r>
            <a:r>
              <a:rPr lang="uk-UA" b="1" dirty="0" smtClean="0">
                <a:solidFill>
                  <a:schemeClr val="bg1"/>
                </a:solidFill>
              </a:rPr>
              <a:t>'</a:t>
            </a:r>
            <a:r>
              <a:rPr lang="en-US" b="1" dirty="0" smtClean="0">
                <a:solidFill>
                  <a:schemeClr val="bg1"/>
                </a:solidFill>
              </a:rPr>
              <a:t>t we just renamed deacons </a:t>
            </a:r>
            <a:r>
              <a:rPr lang="ru-RU" b="1" dirty="0" smtClean="0">
                <a:solidFill>
                  <a:schemeClr val="bg1"/>
                </a:solidFill>
              </a:rPr>
              <a:t>"</a:t>
            </a:r>
            <a:r>
              <a:rPr lang="en-US" b="1" dirty="0" smtClean="0">
                <a:solidFill>
                  <a:schemeClr val="bg1"/>
                </a:solidFill>
              </a:rPr>
              <a:t>elders</a:t>
            </a:r>
            <a:r>
              <a:rPr lang="ru-RU" b="1" dirty="0" smtClean="0">
                <a:solidFill>
                  <a:schemeClr val="bg1"/>
                </a:solidFill>
              </a:rPr>
              <a:t>"</a:t>
            </a:r>
            <a:r>
              <a:rPr lang="en-US" b="1" dirty="0" smtClean="0">
                <a:solidFill>
                  <a:schemeClr val="bg1"/>
                </a:solidFill>
              </a:rPr>
              <a:t>?</a:t>
            </a:r>
            <a:endParaRPr lang="en-US" dirty="0" smtClean="0">
              <a:solidFill>
                <a:schemeClr val="bg1"/>
              </a:solidFill>
            </a:endParaRPr>
          </a:p>
        </p:txBody>
      </p:sp>
      <p:pic>
        <p:nvPicPr>
          <p:cNvPr id="5601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8332" y="3552419"/>
            <a:ext cx="2568828" cy="333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01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3000" y="3671616"/>
            <a:ext cx="2459360" cy="3211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60145" name="Group 17"/>
          <p:cNvGrpSpPr>
            <a:grpSpLocks/>
          </p:cNvGrpSpPr>
          <p:nvPr/>
        </p:nvGrpSpPr>
        <p:grpSpPr bwMode="auto">
          <a:xfrm>
            <a:off x="1600200" y="2743200"/>
            <a:ext cx="3048000" cy="1447800"/>
            <a:chOff x="1008" y="1728"/>
            <a:chExt cx="1920" cy="912"/>
          </a:xfrm>
        </p:grpSpPr>
        <p:pic>
          <p:nvPicPr>
            <p:cNvPr id="560136"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8" y="1728"/>
              <a:ext cx="192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38" name="Text Box 10"/>
            <p:cNvSpPr txBox="1">
              <a:spLocks noChangeArrowheads="1"/>
            </p:cNvSpPr>
            <p:nvPr/>
          </p:nvSpPr>
          <p:spPr bwMode="auto">
            <a:xfrm>
              <a:off x="1320" y="1916"/>
              <a:ext cx="12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1">
                <a:defRPr/>
              </a:pPr>
              <a:r>
                <a:rPr lang="en-US" sz="4000" b="1">
                  <a:latin typeface="Arial" charset="0"/>
                  <a:ea typeface="ＭＳ Ｐゴシック" charset="0"/>
                </a:rPr>
                <a:t>Deacon</a:t>
              </a:r>
            </a:p>
          </p:txBody>
        </p:sp>
      </p:grpSp>
      <p:grpSp>
        <p:nvGrpSpPr>
          <p:cNvPr id="560144" name="Group 16"/>
          <p:cNvGrpSpPr>
            <a:grpSpLocks/>
          </p:cNvGrpSpPr>
          <p:nvPr/>
        </p:nvGrpSpPr>
        <p:grpSpPr bwMode="auto">
          <a:xfrm>
            <a:off x="5029200" y="2749550"/>
            <a:ext cx="3048000" cy="1447800"/>
            <a:chOff x="3168" y="1732"/>
            <a:chExt cx="1920" cy="912"/>
          </a:xfrm>
        </p:grpSpPr>
        <p:pic>
          <p:nvPicPr>
            <p:cNvPr id="560139"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8" y="1732"/>
              <a:ext cx="192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40" name="Text Box 12"/>
            <p:cNvSpPr txBox="1">
              <a:spLocks noChangeArrowheads="1"/>
            </p:cNvSpPr>
            <p:nvPr/>
          </p:nvSpPr>
          <p:spPr bwMode="auto">
            <a:xfrm>
              <a:off x="3480" y="1920"/>
              <a:ext cx="12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1">
                <a:defRPr/>
              </a:pPr>
              <a:r>
                <a:rPr lang="en-US" sz="4000" b="1">
                  <a:latin typeface="Arial" charset="0"/>
                  <a:ea typeface="ＭＳ Ｐゴシック" charset="0"/>
                </a:rPr>
                <a:t>Deacon</a:t>
              </a:r>
            </a:p>
          </p:txBody>
        </p:sp>
      </p:grpSp>
      <p:grpSp>
        <p:nvGrpSpPr>
          <p:cNvPr id="560143" name="Group 15"/>
          <p:cNvGrpSpPr>
            <a:grpSpLocks/>
          </p:cNvGrpSpPr>
          <p:nvPr/>
        </p:nvGrpSpPr>
        <p:grpSpPr bwMode="auto">
          <a:xfrm>
            <a:off x="1752600" y="2743200"/>
            <a:ext cx="2465388" cy="1463675"/>
            <a:chOff x="1200" y="1728"/>
            <a:chExt cx="1553" cy="922"/>
          </a:xfrm>
        </p:grpSpPr>
        <p:pic>
          <p:nvPicPr>
            <p:cNvPr id="560141"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42" name="Text Box 14"/>
            <p:cNvSpPr txBox="1">
              <a:spLocks noChangeArrowheads="1"/>
            </p:cNvSpPr>
            <p:nvPr/>
          </p:nvSpPr>
          <p:spPr bwMode="auto">
            <a:xfrm>
              <a:off x="1488" y="2032"/>
              <a:ext cx="1076" cy="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hangingPunct="1">
                <a:defRPr/>
              </a:pPr>
              <a:r>
                <a:rPr lang="en-US" sz="4800" b="1">
                  <a:solidFill>
                    <a:srgbClr val="FFFFFF"/>
                  </a:solidFill>
                  <a:latin typeface="Arial" charset="0"/>
                  <a:ea typeface="ＭＳ Ｐゴシック" charset="0"/>
                </a:rPr>
                <a:t>Elder</a:t>
              </a:r>
              <a:endParaRPr lang="en-US" sz="4400" b="1">
                <a:latin typeface="Arial" charset="0"/>
                <a:ea typeface="ＭＳ Ｐゴシック" charset="0"/>
              </a:endParaRPr>
            </a:p>
          </p:txBody>
        </p:sp>
      </p:grpSp>
      <p:grpSp>
        <p:nvGrpSpPr>
          <p:cNvPr id="560146" name="Group 18"/>
          <p:cNvGrpSpPr>
            <a:grpSpLocks/>
          </p:cNvGrpSpPr>
          <p:nvPr/>
        </p:nvGrpSpPr>
        <p:grpSpPr bwMode="auto">
          <a:xfrm>
            <a:off x="5334000" y="2743200"/>
            <a:ext cx="2465388" cy="1463675"/>
            <a:chOff x="1200" y="1728"/>
            <a:chExt cx="1553" cy="922"/>
          </a:xfrm>
        </p:grpSpPr>
        <p:pic>
          <p:nvPicPr>
            <p:cNvPr id="560147" name="Picture 1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48" name="Text Box 20"/>
            <p:cNvSpPr txBox="1">
              <a:spLocks noChangeArrowheads="1"/>
            </p:cNvSpPr>
            <p:nvPr/>
          </p:nvSpPr>
          <p:spPr bwMode="auto">
            <a:xfrm>
              <a:off x="1488" y="2032"/>
              <a:ext cx="1076" cy="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hangingPunct="1">
                <a:defRPr/>
              </a:pPr>
              <a:r>
                <a:rPr lang="en-US" sz="4800" b="1">
                  <a:solidFill>
                    <a:srgbClr val="FFFFFF"/>
                  </a:solidFill>
                  <a:latin typeface="Arial" charset="0"/>
                  <a:ea typeface="ＭＳ Ｐゴシック" charset="0"/>
                </a:rPr>
                <a:t>Elder</a:t>
              </a:r>
              <a:endParaRPr lang="en-US" sz="4400" b="1">
                <a:latin typeface="Arial" charset="0"/>
                <a:ea typeface="ＭＳ Ｐゴシック" charset="0"/>
              </a:endParaRPr>
            </a:p>
          </p:txBody>
        </p:sp>
      </p:grpSp>
    </p:spTree>
    <p:extLst>
      <p:ext uri="{BB962C8B-B14F-4D97-AF65-F5344CB8AC3E}">
        <p14:creationId xmlns:p14="http://schemas.microsoft.com/office/powerpoint/2010/main" val="561646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560144"/>
                                        </p:tgtEl>
                                        <p:attrNameLst>
                                          <p:attrName>style.visibility</p:attrName>
                                        </p:attrNameLst>
                                      </p:cBhvr>
                                      <p:to>
                                        <p:strVal val="visible"/>
                                      </p:to>
                                    </p:set>
                                    <p:anim calcmode="lin" valueType="num">
                                      <p:cBhvr>
                                        <p:cTn id="7" dur="1000" fill="hold"/>
                                        <p:tgtEl>
                                          <p:spTgt spid="560144"/>
                                        </p:tgtEl>
                                        <p:attrNameLst>
                                          <p:attrName>ppt_w</p:attrName>
                                        </p:attrNameLst>
                                      </p:cBhvr>
                                      <p:tavLst>
                                        <p:tav tm="0">
                                          <p:val>
                                            <p:fltVal val="0"/>
                                          </p:val>
                                        </p:tav>
                                        <p:tav tm="100000">
                                          <p:val>
                                            <p:strVal val="#ppt_w"/>
                                          </p:val>
                                        </p:tav>
                                      </p:tavLst>
                                    </p:anim>
                                    <p:anim calcmode="lin" valueType="num">
                                      <p:cBhvr>
                                        <p:cTn id="8" dur="1000" fill="hold"/>
                                        <p:tgtEl>
                                          <p:spTgt spid="560144"/>
                                        </p:tgtEl>
                                        <p:attrNameLst>
                                          <p:attrName>ppt_h</p:attrName>
                                        </p:attrNameLst>
                                      </p:cBhvr>
                                      <p:tavLst>
                                        <p:tav tm="0">
                                          <p:val>
                                            <p:fltVal val="0"/>
                                          </p:val>
                                        </p:tav>
                                        <p:tav tm="100000">
                                          <p:val>
                                            <p:strVal val="#ppt_h"/>
                                          </p:val>
                                        </p:tav>
                                      </p:tavLst>
                                    </p:anim>
                                    <p:anim calcmode="lin" valueType="num">
                                      <p:cBhvr>
                                        <p:cTn id="9" dur="1000" fill="hold"/>
                                        <p:tgtEl>
                                          <p:spTgt spid="5601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6014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560145"/>
                                        </p:tgtEl>
                                        <p:attrNameLst>
                                          <p:attrName>style.visibility</p:attrName>
                                        </p:attrNameLst>
                                      </p:cBhvr>
                                      <p:to>
                                        <p:strVal val="visible"/>
                                      </p:to>
                                    </p:set>
                                    <p:anim calcmode="lin" valueType="num">
                                      <p:cBhvr>
                                        <p:cTn id="14" dur="1000" fill="hold"/>
                                        <p:tgtEl>
                                          <p:spTgt spid="560145"/>
                                        </p:tgtEl>
                                        <p:attrNameLst>
                                          <p:attrName>ppt_w</p:attrName>
                                        </p:attrNameLst>
                                      </p:cBhvr>
                                      <p:tavLst>
                                        <p:tav tm="0">
                                          <p:val>
                                            <p:fltVal val="0"/>
                                          </p:val>
                                        </p:tav>
                                        <p:tav tm="100000">
                                          <p:val>
                                            <p:strVal val="#ppt_w"/>
                                          </p:val>
                                        </p:tav>
                                      </p:tavLst>
                                    </p:anim>
                                    <p:anim calcmode="lin" valueType="num">
                                      <p:cBhvr>
                                        <p:cTn id="15" dur="1000" fill="hold"/>
                                        <p:tgtEl>
                                          <p:spTgt spid="560145"/>
                                        </p:tgtEl>
                                        <p:attrNameLst>
                                          <p:attrName>ppt_h</p:attrName>
                                        </p:attrNameLst>
                                      </p:cBhvr>
                                      <p:tavLst>
                                        <p:tav tm="0">
                                          <p:val>
                                            <p:fltVal val="0"/>
                                          </p:val>
                                        </p:tav>
                                        <p:tav tm="100000">
                                          <p:val>
                                            <p:strVal val="#ppt_h"/>
                                          </p:val>
                                        </p:tav>
                                      </p:tavLst>
                                    </p:anim>
                                    <p:anim calcmode="lin" valueType="num">
                                      <p:cBhvr>
                                        <p:cTn id="16" dur="1000" fill="hold"/>
                                        <p:tgtEl>
                                          <p:spTgt spid="56014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6014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560145"/>
                                        </p:tgtEl>
                                        <p:attrNameLst>
                                          <p:attrName>ppt_w</p:attrName>
                                        </p:attrNameLst>
                                      </p:cBhvr>
                                      <p:tavLst>
                                        <p:tav tm="0">
                                          <p:val>
                                            <p:strVal val="ppt_w"/>
                                          </p:val>
                                        </p:tav>
                                        <p:tav tm="100000">
                                          <p:val>
                                            <p:fltVal val="0"/>
                                          </p:val>
                                        </p:tav>
                                      </p:tavLst>
                                    </p:anim>
                                    <p:anim calcmode="lin" valueType="num">
                                      <p:cBhvr>
                                        <p:cTn id="21" dur="2000"/>
                                        <p:tgtEl>
                                          <p:spTgt spid="560145"/>
                                        </p:tgtEl>
                                        <p:attrNameLst>
                                          <p:attrName>ppt_h</p:attrName>
                                        </p:attrNameLst>
                                      </p:cBhvr>
                                      <p:tavLst>
                                        <p:tav tm="0">
                                          <p:val>
                                            <p:strVal val="ppt_h"/>
                                          </p:val>
                                        </p:tav>
                                        <p:tav tm="100000">
                                          <p:val>
                                            <p:fltVal val="0"/>
                                          </p:val>
                                        </p:tav>
                                      </p:tavLst>
                                    </p:anim>
                                    <p:anim calcmode="lin" valueType="num">
                                      <p:cBhvr>
                                        <p:cTn id="22" dur="2000"/>
                                        <p:tgtEl>
                                          <p:spTgt spid="56014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56014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560145"/>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560144"/>
                                        </p:tgtEl>
                                        <p:attrNameLst>
                                          <p:attrName>ppt_w</p:attrName>
                                        </p:attrNameLst>
                                      </p:cBhvr>
                                      <p:tavLst>
                                        <p:tav tm="0">
                                          <p:val>
                                            <p:strVal val="ppt_w"/>
                                          </p:val>
                                        </p:tav>
                                        <p:tav tm="100000">
                                          <p:val>
                                            <p:fltVal val="0"/>
                                          </p:val>
                                        </p:tav>
                                      </p:tavLst>
                                    </p:anim>
                                    <p:anim calcmode="lin" valueType="num">
                                      <p:cBhvr>
                                        <p:cTn id="27" dur="1000"/>
                                        <p:tgtEl>
                                          <p:spTgt spid="560144"/>
                                        </p:tgtEl>
                                        <p:attrNameLst>
                                          <p:attrName>ppt_h</p:attrName>
                                        </p:attrNameLst>
                                      </p:cBhvr>
                                      <p:tavLst>
                                        <p:tav tm="0">
                                          <p:val>
                                            <p:strVal val="ppt_h"/>
                                          </p:val>
                                        </p:tav>
                                        <p:tav tm="100000">
                                          <p:val>
                                            <p:fltVal val="0"/>
                                          </p:val>
                                        </p:tav>
                                      </p:tavLst>
                                    </p:anim>
                                    <p:anim calcmode="lin" valueType="num">
                                      <p:cBhvr>
                                        <p:cTn id="28" dur="1000"/>
                                        <p:tgtEl>
                                          <p:spTgt spid="56014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56014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560144"/>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560143"/>
                                        </p:tgtEl>
                                        <p:attrNameLst>
                                          <p:attrName>style.visibility</p:attrName>
                                        </p:attrNameLst>
                                      </p:cBhvr>
                                      <p:to>
                                        <p:strVal val="visible"/>
                                      </p:to>
                                    </p:set>
                                    <p:anim calcmode="lin" valueType="num">
                                      <p:cBhvr>
                                        <p:cTn id="34" dur="1000" fill="hold"/>
                                        <p:tgtEl>
                                          <p:spTgt spid="560143"/>
                                        </p:tgtEl>
                                        <p:attrNameLst>
                                          <p:attrName>ppt_w</p:attrName>
                                        </p:attrNameLst>
                                      </p:cBhvr>
                                      <p:tavLst>
                                        <p:tav tm="0">
                                          <p:val>
                                            <p:fltVal val="0"/>
                                          </p:val>
                                        </p:tav>
                                        <p:tav tm="100000">
                                          <p:val>
                                            <p:strVal val="#ppt_w"/>
                                          </p:val>
                                        </p:tav>
                                      </p:tavLst>
                                    </p:anim>
                                    <p:anim calcmode="lin" valueType="num">
                                      <p:cBhvr>
                                        <p:cTn id="35" dur="1000" fill="hold"/>
                                        <p:tgtEl>
                                          <p:spTgt spid="560143"/>
                                        </p:tgtEl>
                                        <p:attrNameLst>
                                          <p:attrName>ppt_h</p:attrName>
                                        </p:attrNameLst>
                                      </p:cBhvr>
                                      <p:tavLst>
                                        <p:tav tm="0">
                                          <p:val>
                                            <p:fltVal val="0"/>
                                          </p:val>
                                        </p:tav>
                                        <p:tav tm="100000">
                                          <p:val>
                                            <p:strVal val="#ppt_h"/>
                                          </p:val>
                                        </p:tav>
                                      </p:tavLst>
                                    </p:anim>
                                    <p:anim calcmode="lin" valueType="num">
                                      <p:cBhvr>
                                        <p:cTn id="36" dur="1000" fill="hold"/>
                                        <p:tgtEl>
                                          <p:spTgt spid="560143"/>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560143"/>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60146"/>
                                        </p:tgtEl>
                                        <p:attrNameLst>
                                          <p:attrName>style.visibility</p:attrName>
                                        </p:attrNameLst>
                                      </p:cBhvr>
                                      <p:to>
                                        <p:strVal val="visible"/>
                                      </p:to>
                                    </p:set>
                                    <p:anim calcmode="lin" valueType="num">
                                      <p:cBhvr>
                                        <p:cTn id="40" dur="1000" fill="hold"/>
                                        <p:tgtEl>
                                          <p:spTgt spid="560146"/>
                                        </p:tgtEl>
                                        <p:attrNameLst>
                                          <p:attrName>ppt_w</p:attrName>
                                        </p:attrNameLst>
                                      </p:cBhvr>
                                      <p:tavLst>
                                        <p:tav tm="0">
                                          <p:val>
                                            <p:fltVal val="0"/>
                                          </p:val>
                                        </p:tav>
                                        <p:tav tm="100000">
                                          <p:val>
                                            <p:strVal val="#ppt_w"/>
                                          </p:val>
                                        </p:tav>
                                      </p:tavLst>
                                    </p:anim>
                                    <p:anim calcmode="lin" valueType="num">
                                      <p:cBhvr>
                                        <p:cTn id="41" dur="1000" fill="hold"/>
                                        <p:tgtEl>
                                          <p:spTgt spid="560146"/>
                                        </p:tgtEl>
                                        <p:attrNameLst>
                                          <p:attrName>ppt_h</p:attrName>
                                        </p:attrNameLst>
                                      </p:cBhvr>
                                      <p:tavLst>
                                        <p:tav tm="0">
                                          <p:val>
                                            <p:fltVal val="0"/>
                                          </p:val>
                                        </p:tav>
                                        <p:tav tm="100000">
                                          <p:val>
                                            <p:strVal val="#ppt_h"/>
                                          </p:val>
                                        </p:tav>
                                      </p:tavLst>
                                    </p:anim>
                                    <p:anim calcmode="lin" valueType="num">
                                      <p:cBhvr>
                                        <p:cTn id="42" dur="1000" fill="hold"/>
                                        <p:tgtEl>
                                          <p:spTgt spid="560146"/>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601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tx1"/>
            </a:gs>
            <a:gs pos="100000">
              <a:schemeClr val="tx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92198" name="Text Box 6"/>
          <p:cNvSpPr txBox="1">
            <a:spLocks noChangeArrowheads="1"/>
          </p:cNvSpPr>
          <p:nvPr/>
        </p:nvSpPr>
        <p:spPr bwMode="auto">
          <a:xfrm>
            <a:off x="2971800" y="3184525"/>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smtClean="0">
                <a:solidFill>
                  <a:srgbClr val="FFFFFF"/>
                </a:solidFill>
              </a:rPr>
              <a:t>Character</a:t>
            </a:r>
            <a:endParaRPr lang="en-US" b="1" i="1" smtClean="0">
              <a:solidFill>
                <a:srgbClr val="FFFFFF"/>
              </a:solidFill>
              <a:latin typeface="Times New Roman" charset="0"/>
            </a:endParaRPr>
          </a:p>
        </p:txBody>
      </p:sp>
      <p:sp>
        <p:nvSpPr>
          <p:cNvPr id="392199" name="Text Box 7"/>
          <p:cNvSpPr txBox="1">
            <a:spLocks noChangeArrowheads="1"/>
          </p:cNvSpPr>
          <p:nvPr/>
        </p:nvSpPr>
        <p:spPr bwMode="auto">
          <a:xfrm>
            <a:off x="5715000" y="3184525"/>
            <a:ext cx="3429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smtClean="0">
                <a:solidFill>
                  <a:srgbClr val="FFFFFF"/>
                </a:solidFill>
              </a:rPr>
              <a:t>Character + Teaching</a:t>
            </a:r>
            <a:endParaRPr lang="en-US" b="1" i="1" smtClean="0">
              <a:solidFill>
                <a:srgbClr val="FFFFFF"/>
              </a:solidFill>
              <a:latin typeface="Times New Roman" charset="0"/>
            </a:endParaRPr>
          </a:p>
        </p:txBody>
      </p:sp>
      <p:sp>
        <p:nvSpPr>
          <p:cNvPr id="392200" name="Text Box 8"/>
          <p:cNvSpPr txBox="1">
            <a:spLocks noChangeArrowheads="1"/>
          </p:cNvSpPr>
          <p:nvPr/>
        </p:nvSpPr>
        <p:spPr bwMode="auto">
          <a:xfrm>
            <a:off x="2971800" y="39624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smtClean="0">
                <a:solidFill>
                  <a:srgbClr val="FFFFFF"/>
                </a:solidFill>
              </a:rPr>
              <a:t>Administration</a:t>
            </a:r>
            <a:endParaRPr lang="en-US" b="1" i="1" smtClean="0">
              <a:solidFill>
                <a:srgbClr val="FFFFFF"/>
              </a:solidFill>
              <a:latin typeface="Times New Roman" charset="0"/>
            </a:endParaRPr>
          </a:p>
        </p:txBody>
      </p:sp>
      <p:sp>
        <p:nvSpPr>
          <p:cNvPr id="392201" name="Text Box 9"/>
          <p:cNvSpPr txBox="1">
            <a:spLocks noChangeArrowheads="1"/>
          </p:cNvSpPr>
          <p:nvPr/>
        </p:nvSpPr>
        <p:spPr bwMode="auto">
          <a:xfrm>
            <a:off x="5764213" y="39624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smtClean="0">
                <a:solidFill>
                  <a:srgbClr val="FFFFFF"/>
                </a:solidFill>
              </a:rPr>
              <a:t>Pastoral</a:t>
            </a:r>
            <a:endParaRPr lang="en-US" b="1" i="1" smtClean="0">
              <a:solidFill>
                <a:srgbClr val="FFFFFF"/>
              </a:solidFill>
              <a:latin typeface="Times New Roman" charset="0"/>
            </a:endParaRPr>
          </a:p>
        </p:txBody>
      </p:sp>
      <p:sp>
        <p:nvSpPr>
          <p:cNvPr id="392204" name="Text Box 12"/>
          <p:cNvSpPr txBox="1">
            <a:spLocks noChangeArrowheads="1"/>
          </p:cNvSpPr>
          <p:nvPr/>
        </p:nvSpPr>
        <p:spPr bwMode="auto">
          <a:xfrm>
            <a:off x="2971800" y="4800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smtClean="0">
                <a:solidFill>
                  <a:srgbClr val="FFFFFF"/>
                </a:solidFill>
              </a:rPr>
              <a:t>Much</a:t>
            </a:r>
            <a:endParaRPr lang="en-US" b="1" i="1" smtClean="0">
              <a:solidFill>
                <a:srgbClr val="FFFFFF"/>
              </a:solidFill>
              <a:latin typeface="Times New Roman" charset="0"/>
            </a:endParaRPr>
          </a:p>
        </p:txBody>
      </p:sp>
      <p:sp>
        <p:nvSpPr>
          <p:cNvPr id="392205" name="Text Box 13"/>
          <p:cNvSpPr txBox="1">
            <a:spLocks noChangeArrowheads="1"/>
          </p:cNvSpPr>
          <p:nvPr/>
        </p:nvSpPr>
        <p:spPr bwMode="auto">
          <a:xfrm>
            <a:off x="5764213" y="48006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smtClean="0">
                <a:solidFill>
                  <a:srgbClr val="FFFFFF"/>
                </a:solidFill>
              </a:rPr>
              <a:t>Even more extensive</a:t>
            </a:r>
            <a:endParaRPr lang="en-US" b="1" i="1" smtClean="0">
              <a:solidFill>
                <a:srgbClr val="FFFFFF"/>
              </a:solidFill>
              <a:latin typeface="Times New Roman" charset="0"/>
            </a:endParaRPr>
          </a:p>
        </p:txBody>
      </p:sp>
      <p:sp>
        <p:nvSpPr>
          <p:cNvPr id="392208" name="Text Box 16"/>
          <p:cNvSpPr txBox="1">
            <a:spLocks noChangeArrowheads="1"/>
          </p:cNvSpPr>
          <p:nvPr/>
        </p:nvSpPr>
        <p:spPr bwMode="auto">
          <a:xfrm>
            <a:off x="381000" y="3184525"/>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smtClean="0">
                <a:solidFill>
                  <a:srgbClr val="FFFFFF"/>
                </a:solidFill>
              </a:rPr>
              <a:t>Qualifications</a:t>
            </a:r>
            <a:endParaRPr lang="en-US" b="1" i="1" u="sng" smtClean="0">
              <a:solidFill>
                <a:srgbClr val="FFFFFF"/>
              </a:solidFill>
              <a:latin typeface="Times New Roman" charset="0"/>
            </a:endParaRPr>
          </a:p>
        </p:txBody>
      </p:sp>
      <p:sp>
        <p:nvSpPr>
          <p:cNvPr id="392209" name="Text Box 17"/>
          <p:cNvSpPr txBox="1">
            <a:spLocks noChangeArrowheads="1"/>
          </p:cNvSpPr>
          <p:nvPr/>
        </p:nvSpPr>
        <p:spPr bwMode="auto">
          <a:xfrm>
            <a:off x="381000" y="39624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smtClean="0">
                <a:solidFill>
                  <a:srgbClr val="FFFFFF"/>
                </a:solidFill>
              </a:rPr>
              <a:t>Role (Gifting)</a:t>
            </a:r>
            <a:endParaRPr lang="en-US" b="1" i="1" u="sng" smtClean="0">
              <a:solidFill>
                <a:srgbClr val="FFFFFF"/>
              </a:solidFill>
              <a:latin typeface="Times New Roman" charset="0"/>
            </a:endParaRPr>
          </a:p>
        </p:txBody>
      </p:sp>
      <p:sp>
        <p:nvSpPr>
          <p:cNvPr id="392211" name="Text Box 19"/>
          <p:cNvSpPr txBox="1">
            <a:spLocks noChangeArrowheads="1"/>
          </p:cNvSpPr>
          <p:nvPr/>
        </p:nvSpPr>
        <p:spPr bwMode="auto">
          <a:xfrm>
            <a:off x="381000" y="4800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smtClean="0">
                <a:solidFill>
                  <a:srgbClr val="FFFFFF"/>
                </a:solidFill>
              </a:rPr>
              <a:t>Time Involved</a:t>
            </a:r>
            <a:endParaRPr lang="en-US" b="1" i="1" u="sng" smtClean="0">
              <a:solidFill>
                <a:srgbClr val="FFFFFF"/>
              </a:solidFill>
              <a:latin typeface="Times New Roman" charset="0"/>
            </a:endParaRPr>
          </a:p>
        </p:txBody>
      </p:sp>
      <p:sp>
        <p:nvSpPr>
          <p:cNvPr id="392212" name="Rectangle 20"/>
          <p:cNvSpPr>
            <a:spLocks noChangeArrowheads="1"/>
          </p:cNvSpPr>
          <p:nvPr/>
        </p:nvSpPr>
        <p:spPr bwMode="auto">
          <a:xfrm>
            <a:off x="304800" y="76200"/>
            <a:ext cx="8534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hangingPunct="1">
              <a:defRPr/>
            </a:pPr>
            <a:r>
              <a:rPr lang="en-US" sz="2800" b="1">
                <a:solidFill>
                  <a:srgbClr val="FFFFFF"/>
                </a:solidFill>
                <a:latin typeface="Arial" charset="0"/>
                <a:ea typeface="ＭＳ Ｐゴシック" charset="0"/>
              </a:rPr>
              <a:t>No.  There are many differences between them…</a:t>
            </a:r>
            <a:endParaRPr lang="en-US" sz="2800">
              <a:solidFill>
                <a:srgbClr val="FFFFFF"/>
              </a:solidFill>
              <a:latin typeface="Arial" charset="0"/>
              <a:ea typeface="ＭＳ Ｐゴシック" charset="0"/>
            </a:endParaRPr>
          </a:p>
        </p:txBody>
      </p:sp>
      <p:grpSp>
        <p:nvGrpSpPr>
          <p:cNvPr id="83980" name="Group 21"/>
          <p:cNvGrpSpPr>
            <a:grpSpLocks/>
          </p:cNvGrpSpPr>
          <p:nvPr/>
        </p:nvGrpSpPr>
        <p:grpSpPr bwMode="auto">
          <a:xfrm>
            <a:off x="2286000" y="1295400"/>
            <a:ext cx="3048000" cy="1447800"/>
            <a:chOff x="1008" y="1728"/>
            <a:chExt cx="1920" cy="912"/>
          </a:xfrm>
        </p:grpSpPr>
        <p:pic>
          <p:nvPicPr>
            <p:cNvPr id="392214"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8" y="1728"/>
              <a:ext cx="192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2215" name="Text Box 23"/>
            <p:cNvSpPr txBox="1">
              <a:spLocks noChangeArrowheads="1"/>
            </p:cNvSpPr>
            <p:nvPr/>
          </p:nvSpPr>
          <p:spPr bwMode="auto">
            <a:xfrm>
              <a:off x="1320" y="1916"/>
              <a:ext cx="12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1">
                <a:defRPr/>
              </a:pPr>
              <a:r>
                <a:rPr lang="en-US" sz="4000" b="1">
                  <a:latin typeface="Arial" charset="0"/>
                  <a:ea typeface="ＭＳ Ｐゴシック" charset="0"/>
                </a:rPr>
                <a:t>Deacon</a:t>
              </a:r>
            </a:p>
          </p:txBody>
        </p:sp>
      </p:grpSp>
      <p:grpSp>
        <p:nvGrpSpPr>
          <p:cNvPr id="83981" name="Group 24"/>
          <p:cNvGrpSpPr>
            <a:grpSpLocks/>
          </p:cNvGrpSpPr>
          <p:nvPr/>
        </p:nvGrpSpPr>
        <p:grpSpPr bwMode="auto">
          <a:xfrm>
            <a:off x="5715000" y="1295400"/>
            <a:ext cx="2465388" cy="1463675"/>
            <a:chOff x="1200" y="1728"/>
            <a:chExt cx="1553" cy="922"/>
          </a:xfrm>
        </p:grpSpPr>
        <p:pic>
          <p:nvPicPr>
            <p:cNvPr id="392217" name="Picture 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2218" name="Text Box 26"/>
            <p:cNvSpPr txBox="1">
              <a:spLocks noChangeArrowheads="1"/>
            </p:cNvSpPr>
            <p:nvPr/>
          </p:nvSpPr>
          <p:spPr bwMode="auto">
            <a:xfrm>
              <a:off x="1488" y="2032"/>
              <a:ext cx="1076" cy="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hangingPunct="1">
                <a:defRPr/>
              </a:pPr>
              <a:r>
                <a:rPr lang="en-US" sz="4800" b="1">
                  <a:solidFill>
                    <a:srgbClr val="FFFFFF"/>
                  </a:solidFill>
                  <a:latin typeface="Arial" charset="0"/>
                  <a:ea typeface="ＭＳ Ｐゴシック" charset="0"/>
                </a:rPr>
                <a:t>Elder</a:t>
              </a:r>
              <a:endParaRPr lang="en-US" sz="4400" b="1">
                <a:latin typeface="Arial" charset="0"/>
                <a:ea typeface="ＭＳ Ｐゴシック" charset="0"/>
              </a:endParaRPr>
            </a:p>
          </p:txBody>
        </p:sp>
      </p:grpSp>
      <p:sp>
        <p:nvSpPr>
          <p:cNvPr id="392219" name="Text Box 27"/>
          <p:cNvSpPr txBox="1">
            <a:spLocks noChangeArrowheads="1"/>
          </p:cNvSpPr>
          <p:nvPr/>
        </p:nvSpPr>
        <p:spPr bwMode="auto">
          <a:xfrm>
            <a:off x="2971800" y="5562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smtClean="0">
                <a:solidFill>
                  <a:srgbClr val="FFFFFF"/>
                </a:solidFill>
              </a:rPr>
              <a:t>Younger</a:t>
            </a:r>
            <a:endParaRPr lang="en-US" b="1" i="1" smtClean="0">
              <a:solidFill>
                <a:srgbClr val="FFFFFF"/>
              </a:solidFill>
              <a:latin typeface="Times New Roman" charset="0"/>
            </a:endParaRPr>
          </a:p>
        </p:txBody>
      </p:sp>
      <p:sp>
        <p:nvSpPr>
          <p:cNvPr id="392220" name="Text Box 28"/>
          <p:cNvSpPr txBox="1">
            <a:spLocks noChangeArrowheads="1"/>
          </p:cNvSpPr>
          <p:nvPr/>
        </p:nvSpPr>
        <p:spPr bwMode="auto">
          <a:xfrm>
            <a:off x="5764213" y="55626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smtClean="0">
                <a:solidFill>
                  <a:srgbClr val="FFFFFF"/>
                </a:solidFill>
              </a:rPr>
              <a:t>Older</a:t>
            </a:r>
            <a:endParaRPr lang="en-US" b="1" i="1" smtClean="0">
              <a:solidFill>
                <a:srgbClr val="FFFFFF"/>
              </a:solidFill>
              <a:latin typeface="Times New Roman" charset="0"/>
            </a:endParaRPr>
          </a:p>
        </p:txBody>
      </p:sp>
      <p:sp>
        <p:nvSpPr>
          <p:cNvPr id="392221" name="Text Box 29"/>
          <p:cNvSpPr txBox="1">
            <a:spLocks noChangeArrowheads="1"/>
          </p:cNvSpPr>
          <p:nvPr/>
        </p:nvSpPr>
        <p:spPr bwMode="auto">
          <a:xfrm>
            <a:off x="381000" y="5562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smtClean="0">
                <a:solidFill>
                  <a:srgbClr val="FFFFFF"/>
                </a:solidFill>
              </a:rPr>
              <a:t>Age</a:t>
            </a:r>
            <a:endParaRPr lang="en-US" b="1" i="1" u="sng" smtClean="0">
              <a:solidFill>
                <a:srgbClr val="FFFFFF"/>
              </a:solidFill>
              <a:latin typeface="Times New Roman" charset="0"/>
            </a:endParaRPr>
          </a:p>
        </p:txBody>
      </p:sp>
    </p:spTree>
    <p:extLst>
      <p:ext uri="{BB962C8B-B14F-4D97-AF65-F5344CB8AC3E}">
        <p14:creationId xmlns:p14="http://schemas.microsoft.com/office/powerpoint/2010/main" val="2975781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2208"/>
                                        </p:tgtEl>
                                        <p:attrNameLst>
                                          <p:attrName>style.visibility</p:attrName>
                                        </p:attrNameLst>
                                      </p:cBhvr>
                                      <p:to>
                                        <p:strVal val="visible"/>
                                      </p:to>
                                    </p:set>
                                    <p:animEffect transition="in" filter="dissolve">
                                      <p:cBhvr>
                                        <p:cTn id="7" dur="3000"/>
                                        <p:tgtEl>
                                          <p:spTgt spid="39220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92198"/>
                                        </p:tgtEl>
                                        <p:attrNameLst>
                                          <p:attrName>style.visibility</p:attrName>
                                        </p:attrNameLst>
                                      </p:cBhvr>
                                      <p:to>
                                        <p:strVal val="visible"/>
                                      </p:to>
                                    </p:set>
                                    <p:animEffect transition="in" filter="dissolve">
                                      <p:cBhvr>
                                        <p:cTn id="11" dur="3000"/>
                                        <p:tgtEl>
                                          <p:spTgt spid="392198"/>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92199"/>
                                        </p:tgtEl>
                                        <p:attrNameLst>
                                          <p:attrName>style.visibility</p:attrName>
                                        </p:attrNameLst>
                                      </p:cBhvr>
                                      <p:to>
                                        <p:strVal val="visible"/>
                                      </p:to>
                                    </p:set>
                                    <p:animEffect transition="in" filter="dissolve">
                                      <p:cBhvr>
                                        <p:cTn id="15" dur="3000"/>
                                        <p:tgtEl>
                                          <p:spTgt spid="392199"/>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92209"/>
                                        </p:tgtEl>
                                        <p:attrNameLst>
                                          <p:attrName>style.visibility</p:attrName>
                                        </p:attrNameLst>
                                      </p:cBhvr>
                                      <p:to>
                                        <p:strVal val="visible"/>
                                      </p:to>
                                    </p:set>
                                    <p:animEffect transition="in" filter="dissolve">
                                      <p:cBhvr>
                                        <p:cTn id="19" dur="3000"/>
                                        <p:tgtEl>
                                          <p:spTgt spid="39220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92200"/>
                                        </p:tgtEl>
                                        <p:attrNameLst>
                                          <p:attrName>style.visibility</p:attrName>
                                        </p:attrNameLst>
                                      </p:cBhvr>
                                      <p:to>
                                        <p:strVal val="visible"/>
                                      </p:to>
                                    </p:set>
                                    <p:animEffect transition="in" filter="dissolve">
                                      <p:cBhvr>
                                        <p:cTn id="23" dur="3000"/>
                                        <p:tgtEl>
                                          <p:spTgt spid="392200"/>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92201"/>
                                        </p:tgtEl>
                                        <p:attrNameLst>
                                          <p:attrName>style.visibility</p:attrName>
                                        </p:attrNameLst>
                                      </p:cBhvr>
                                      <p:to>
                                        <p:strVal val="visible"/>
                                      </p:to>
                                    </p:set>
                                    <p:animEffect transition="in" filter="dissolve">
                                      <p:cBhvr>
                                        <p:cTn id="27" dur="3000"/>
                                        <p:tgtEl>
                                          <p:spTgt spid="392201"/>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92211"/>
                                        </p:tgtEl>
                                        <p:attrNameLst>
                                          <p:attrName>style.visibility</p:attrName>
                                        </p:attrNameLst>
                                      </p:cBhvr>
                                      <p:to>
                                        <p:strVal val="visible"/>
                                      </p:to>
                                    </p:set>
                                    <p:animEffect transition="in" filter="dissolve">
                                      <p:cBhvr>
                                        <p:cTn id="31" dur="3000"/>
                                        <p:tgtEl>
                                          <p:spTgt spid="392211"/>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92204"/>
                                        </p:tgtEl>
                                        <p:attrNameLst>
                                          <p:attrName>style.visibility</p:attrName>
                                        </p:attrNameLst>
                                      </p:cBhvr>
                                      <p:to>
                                        <p:strVal val="visible"/>
                                      </p:to>
                                    </p:set>
                                    <p:animEffect transition="in" filter="dissolve">
                                      <p:cBhvr>
                                        <p:cTn id="35" dur="3000"/>
                                        <p:tgtEl>
                                          <p:spTgt spid="392204"/>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92205"/>
                                        </p:tgtEl>
                                        <p:attrNameLst>
                                          <p:attrName>style.visibility</p:attrName>
                                        </p:attrNameLst>
                                      </p:cBhvr>
                                      <p:to>
                                        <p:strVal val="visible"/>
                                      </p:to>
                                    </p:set>
                                    <p:animEffect transition="in" filter="dissolve">
                                      <p:cBhvr>
                                        <p:cTn id="39" dur="3000"/>
                                        <p:tgtEl>
                                          <p:spTgt spid="392205"/>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92221"/>
                                        </p:tgtEl>
                                        <p:attrNameLst>
                                          <p:attrName>style.visibility</p:attrName>
                                        </p:attrNameLst>
                                      </p:cBhvr>
                                      <p:to>
                                        <p:strVal val="visible"/>
                                      </p:to>
                                    </p:set>
                                    <p:animEffect transition="in" filter="dissolve">
                                      <p:cBhvr>
                                        <p:cTn id="43" dur="3000"/>
                                        <p:tgtEl>
                                          <p:spTgt spid="392221"/>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92219"/>
                                        </p:tgtEl>
                                        <p:attrNameLst>
                                          <p:attrName>style.visibility</p:attrName>
                                        </p:attrNameLst>
                                      </p:cBhvr>
                                      <p:to>
                                        <p:strVal val="visible"/>
                                      </p:to>
                                    </p:set>
                                    <p:animEffect transition="in" filter="dissolve">
                                      <p:cBhvr>
                                        <p:cTn id="47" dur="3000"/>
                                        <p:tgtEl>
                                          <p:spTgt spid="392219"/>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92220"/>
                                        </p:tgtEl>
                                        <p:attrNameLst>
                                          <p:attrName>style.visibility</p:attrName>
                                        </p:attrNameLst>
                                      </p:cBhvr>
                                      <p:to>
                                        <p:strVal val="visible"/>
                                      </p:to>
                                    </p:set>
                                    <p:animEffect transition="in" filter="dissolve">
                                      <p:cBhvr>
                                        <p:cTn id="51" dur="3000"/>
                                        <p:tgtEl>
                                          <p:spTgt spid="392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8" grpId="0"/>
      <p:bldP spid="392199" grpId="0"/>
      <p:bldP spid="392200" grpId="0"/>
      <p:bldP spid="392201" grpId="0"/>
      <p:bldP spid="392204" grpId="0"/>
      <p:bldP spid="392205" grpId="0"/>
      <p:bldP spid="392208" grpId="0"/>
      <p:bldP spid="392209" grpId="0"/>
      <p:bldP spid="392211" grpId="0"/>
      <p:bldP spid="392219" grpId="0"/>
      <p:bldP spid="392220" grpId="0"/>
      <p:bldP spid="392221"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5" name="Picture 2" descr="bentley_preaching2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736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itle 1"/>
          <p:cNvSpPr>
            <a:spLocks noGrp="1"/>
          </p:cNvSpPr>
          <p:nvPr>
            <p:ph type="title"/>
          </p:nvPr>
        </p:nvSpPr>
        <p:spPr>
          <a:xfrm>
            <a:off x="0" y="44450"/>
            <a:ext cx="4648200" cy="3460750"/>
          </a:xfrm>
        </p:spPr>
        <p:txBody>
          <a:bodyPr/>
          <a:lstStyle/>
          <a:p>
            <a:r>
              <a:rPr lang="en-US" altLang="en-US" i="1" smtClean="0">
                <a:effectLst/>
              </a:rPr>
              <a:t>How Much is That Preacher in the Window?</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3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9179260B-3AED-4505-BD0D-5B88D73D3ED4}" type="slidenum">
              <a:rPr lang="en-US" altLang="en-US" sz="1400"/>
              <a:pPr algn="r" eaLnBrk="1"/>
              <a:t>110</a:t>
            </a:fld>
            <a:endParaRPr lang="en-US" altLang="en-US"/>
          </a:p>
        </p:txBody>
      </p:sp>
      <p:sp>
        <p:nvSpPr>
          <p:cNvPr id="98306" name="AutoShape 2"/>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CC99FF"/>
                </a:solidFill>
              </a:rPr>
              <a:t>INTRODUCTION</a:t>
            </a:r>
            <a:endParaRPr lang="en-US" altLang="en-US"/>
          </a:p>
        </p:txBody>
      </p:sp>
      <p:sp>
        <p:nvSpPr>
          <p:cNvPr id="98307" name="AutoShape 3"/>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CC0000"/>
                </a:solidFill>
                <a:effectLst>
                  <a:outerShdw blurRad="38100" dist="38100" dir="2700000" algn="tl">
                    <a:srgbClr val="000000"/>
                  </a:outerShdw>
                </a:effectLst>
              </a:rPr>
              <a:t>BODY</a:t>
            </a:r>
            <a:endParaRPr lang="en-US" altLang="en-US"/>
          </a:p>
        </p:txBody>
      </p:sp>
      <p:sp>
        <p:nvSpPr>
          <p:cNvPr id="98308" name="AutoShape 4"/>
          <p:cNvSpPr>
            <a:spLocks/>
          </p:cNvSpPr>
          <p:nvPr/>
        </p:nvSpPr>
        <p:spPr bwMode="auto">
          <a:xfrm>
            <a:off x="8101013" y="0"/>
            <a:ext cx="1042987"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EFF4F8"/>
                </a:solidFill>
              </a:rPr>
              <a:t>231</a:t>
            </a:r>
            <a:endParaRPr lang="en-US" altLang="en-US"/>
          </a:p>
        </p:txBody>
      </p:sp>
      <p:sp>
        <p:nvSpPr>
          <p:cNvPr id="98309" name="AutoShape 5"/>
          <p:cNvSpPr>
            <a:spLocks/>
          </p:cNvSpPr>
          <p:nvPr/>
        </p:nvSpPr>
        <p:spPr bwMode="auto">
          <a:xfrm>
            <a:off x="638175" y="503238"/>
            <a:ext cx="4727575" cy="747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200">
                <a:solidFill>
                  <a:srgbClr val="E2F2F7"/>
                </a:solidFill>
                <a:latin typeface="SimSun" pitchFamily="2" charset="-122"/>
                <a:ea typeface="SimSun" pitchFamily="2" charset="-122"/>
                <a:sym typeface="SimSun" pitchFamily="2" charset="-122"/>
              </a:rPr>
              <a:t>执事的主要功能</a:t>
            </a:r>
            <a:endParaRPr lang="en-US" altLang="en-US"/>
          </a:p>
        </p:txBody>
      </p:sp>
      <p:sp>
        <p:nvSpPr>
          <p:cNvPr id="98310" name="AutoShape 6"/>
          <p:cNvSpPr>
            <a:spLocks/>
          </p:cNvSpPr>
          <p:nvPr/>
        </p:nvSpPr>
        <p:spPr bwMode="auto">
          <a:xfrm>
            <a:off x="801688" y="1900238"/>
            <a:ext cx="5991225" cy="4173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5700">
                <a:solidFill>
                  <a:srgbClr val="E4F5F8"/>
                </a:solidFill>
                <a:latin typeface="SimSun" pitchFamily="2" charset="-122"/>
                <a:ea typeface="SimSun" pitchFamily="2" charset="-122"/>
                <a:sym typeface="SimSun" pitchFamily="2" charset="-122"/>
              </a:rPr>
              <a:t>服事</a:t>
            </a:r>
            <a:endParaRPr lang="en-US" altLang="ja-JP" sz="5700">
              <a:solidFill>
                <a:srgbClr val="E4F5F8"/>
              </a:solidFill>
              <a:latin typeface="SimSun" pitchFamily="2" charset="-122"/>
              <a:ea typeface="SimSun" pitchFamily="2" charset="-122"/>
              <a:sym typeface="SimSun" pitchFamily="2" charset="-122"/>
            </a:endParaRPr>
          </a:p>
          <a:p>
            <a:pPr eaLnBrk="1">
              <a:lnSpc>
                <a:spcPct val="115000"/>
              </a:lnSpc>
              <a:spcBef>
                <a:spcPts val="1000"/>
              </a:spcBef>
            </a:pPr>
            <a:r>
              <a:rPr lang="en-US" altLang="en-US" sz="5700">
                <a:solidFill>
                  <a:srgbClr val="E4F5F8"/>
                </a:solidFill>
                <a:latin typeface="Calibri" pitchFamily="34" charset="0"/>
                <a:cs typeface="Calibri" pitchFamily="34" charset="0"/>
                <a:sym typeface="Calibri" pitchFamily="34" charset="0"/>
              </a:rPr>
              <a:t>  </a:t>
            </a:r>
            <a:r>
              <a:rPr lang="en-US" altLang="en-US" sz="5700">
                <a:solidFill>
                  <a:srgbClr val="E4F5F8"/>
                </a:solidFill>
                <a:latin typeface="SimSun" pitchFamily="2" charset="-122"/>
                <a:ea typeface="SimSun" pitchFamily="2" charset="-122"/>
                <a:sym typeface="SimSun" pitchFamily="2" charset="-122"/>
              </a:rPr>
              <a:t>a. </a:t>
            </a:r>
            <a:r>
              <a:rPr lang="ja-JP" altLang="en-US" sz="5700">
                <a:solidFill>
                  <a:srgbClr val="E4F5F8"/>
                </a:solidFill>
                <a:latin typeface="SimSun" pitchFamily="2" charset="-122"/>
                <a:ea typeface="SimSun" pitchFamily="2" charset="-122"/>
                <a:sym typeface="SimSun" pitchFamily="2" charset="-122"/>
              </a:rPr>
              <a:t>徒</a:t>
            </a:r>
            <a:r>
              <a:rPr lang="en-US" altLang="ja-JP" sz="5700">
                <a:solidFill>
                  <a:srgbClr val="E4F5F8"/>
                </a:solidFill>
                <a:latin typeface="SimSun" pitchFamily="2" charset="-122"/>
                <a:ea typeface="SimSun" pitchFamily="2" charset="-122"/>
                <a:sym typeface="SimSun" pitchFamily="2" charset="-122"/>
              </a:rPr>
              <a:t>6:1-6</a:t>
            </a:r>
          </a:p>
          <a:p>
            <a:pPr eaLnBrk="1">
              <a:lnSpc>
                <a:spcPct val="115000"/>
              </a:lnSpc>
              <a:spcBef>
                <a:spcPts val="1000"/>
              </a:spcBef>
            </a:pPr>
            <a:r>
              <a:rPr lang="en-US" altLang="en-US" sz="5700">
                <a:solidFill>
                  <a:srgbClr val="E4F5F8"/>
                </a:solidFill>
                <a:latin typeface="SimSun" pitchFamily="2" charset="-122"/>
                <a:ea typeface="SimSun" pitchFamily="2" charset="-122"/>
                <a:sym typeface="SimSun" pitchFamily="2" charset="-122"/>
              </a:rPr>
              <a:t> b. </a:t>
            </a:r>
            <a:r>
              <a:rPr lang="ja-JP" altLang="en-US" sz="5700">
                <a:solidFill>
                  <a:srgbClr val="E4F5F8"/>
                </a:solidFill>
                <a:latin typeface="SimSun" pitchFamily="2" charset="-122"/>
                <a:ea typeface="SimSun" pitchFamily="2" charset="-122"/>
                <a:sym typeface="SimSun" pitchFamily="2" charset="-122"/>
              </a:rPr>
              <a:t>提前</a:t>
            </a:r>
            <a:r>
              <a:rPr lang="en-US" altLang="ja-JP" sz="5700">
                <a:solidFill>
                  <a:srgbClr val="E4F5F8"/>
                </a:solidFill>
                <a:latin typeface="SimSun" pitchFamily="2" charset="-122"/>
                <a:ea typeface="SimSun" pitchFamily="2" charset="-122"/>
                <a:sym typeface="SimSun" pitchFamily="2" charset="-122"/>
              </a:rPr>
              <a:t>3:8-13</a:t>
            </a:r>
            <a:endParaRPr lang="en-US" altLang="en-US" sz="5700">
              <a:solidFill>
                <a:srgbClr val="E4F5F8"/>
              </a:solidFill>
              <a:latin typeface="SimSun" pitchFamily="2" charset="-122"/>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93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F2B0037-8C7D-4ACA-98B0-49F2B7138533}" type="slidenum">
              <a:rPr lang="en-US" altLang="en-US" sz="1400"/>
              <a:pPr algn="r" eaLnBrk="1"/>
              <a:t>111</a:t>
            </a:fld>
            <a:endParaRPr lang="en-US" altLang="en-US"/>
          </a:p>
        </p:txBody>
      </p:sp>
      <p:sp>
        <p:nvSpPr>
          <p:cNvPr id="99330"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31"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37573" name="Group 4"/>
          <p:cNvGrpSpPr>
            <a:grpSpLocks/>
          </p:cNvGrpSpPr>
          <p:nvPr/>
        </p:nvGrpSpPr>
        <p:grpSpPr bwMode="auto">
          <a:xfrm>
            <a:off x="7848600" y="-12700"/>
            <a:ext cx="1295400" cy="6321425"/>
            <a:chOff x="0" y="0"/>
            <a:chExt cx="1295400" cy="6324570"/>
          </a:xfrm>
        </p:grpSpPr>
        <p:grpSp>
          <p:nvGrpSpPr>
            <p:cNvPr id="237582" name="Group 5"/>
            <p:cNvGrpSpPr>
              <a:grpSpLocks/>
            </p:cNvGrpSpPr>
            <p:nvPr/>
          </p:nvGrpSpPr>
          <p:grpSpPr bwMode="auto">
            <a:xfrm>
              <a:off x="533400" y="0"/>
              <a:ext cx="762000" cy="2285970"/>
              <a:chOff x="0" y="0"/>
              <a:chExt cx="762000" cy="2285970"/>
            </a:xfrm>
          </p:grpSpPr>
          <p:grpSp>
            <p:nvGrpSpPr>
              <p:cNvPr id="237603" name="Group 6"/>
              <p:cNvGrpSpPr>
                <a:grpSpLocks/>
              </p:cNvGrpSpPr>
              <p:nvPr/>
            </p:nvGrpSpPr>
            <p:grpSpPr bwMode="auto">
              <a:xfrm>
                <a:off x="320809" y="0"/>
                <a:ext cx="280618" cy="283520"/>
                <a:chOff x="0" y="0"/>
                <a:chExt cx="280617" cy="283520"/>
              </a:xfrm>
            </p:grpSpPr>
            <p:grpSp>
              <p:nvGrpSpPr>
                <p:cNvPr id="237612" name="Group 7"/>
                <p:cNvGrpSpPr>
                  <a:grpSpLocks/>
                </p:cNvGrpSpPr>
                <p:nvPr/>
              </p:nvGrpSpPr>
              <p:grpSpPr bwMode="auto">
                <a:xfrm>
                  <a:off x="0" y="0"/>
                  <a:ext cx="280617" cy="283520"/>
                  <a:chOff x="0" y="-1"/>
                  <a:chExt cx="280617" cy="283521"/>
                </a:xfrm>
              </p:grpSpPr>
              <p:sp>
                <p:nvSpPr>
                  <p:cNvPr id="99336"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37"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99338"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39"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0"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1"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2"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3"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pic>
            <p:nvPicPr>
              <p:cNvPr id="99344"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5"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6"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7"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8"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9"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0"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1"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7583" name="Group 24"/>
            <p:cNvGrpSpPr>
              <a:grpSpLocks/>
            </p:cNvGrpSpPr>
            <p:nvPr/>
          </p:nvGrpSpPr>
          <p:grpSpPr bwMode="auto">
            <a:xfrm>
              <a:off x="0" y="1614457"/>
              <a:ext cx="828675" cy="4710113"/>
              <a:chOff x="0" y="0"/>
              <a:chExt cx="828675" cy="4710113"/>
            </a:xfrm>
          </p:grpSpPr>
          <p:pic>
            <p:nvPicPr>
              <p:cNvPr id="99353"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4"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5"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6"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7"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8"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9"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0"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1"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2"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3"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4"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5"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6"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7"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8"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9"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0"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1"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9372"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3"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4"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5"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6" name="AutoShape 48"/>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7"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D5B781"/>
                </a:solidFill>
              </a:rPr>
              <a:t>INTRODUCTION</a:t>
            </a:r>
            <a:endParaRPr lang="en-US" altLang="en-US"/>
          </a:p>
        </p:txBody>
      </p:sp>
      <p:sp>
        <p:nvSpPr>
          <p:cNvPr id="99378"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2F1311"/>
                </a:solidFill>
                <a:effectLst>
                  <a:outerShdw blurRad="38100" dist="38100" dir="2700000" algn="tl">
                    <a:srgbClr val="000000"/>
                  </a:outerShdw>
                </a:effectLst>
              </a:rPr>
              <a:t>BODY</a:t>
            </a:r>
            <a:endParaRPr lang="en-US" altLang="en-US"/>
          </a:p>
        </p:txBody>
      </p:sp>
      <p:sp>
        <p:nvSpPr>
          <p:cNvPr id="99379" name="AutoShape 51"/>
          <p:cNvSpPr>
            <a:spLocks/>
          </p:cNvSpPr>
          <p:nvPr/>
        </p:nvSpPr>
        <p:spPr bwMode="auto">
          <a:xfrm>
            <a:off x="738188" y="53975"/>
            <a:ext cx="6572250" cy="618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400">
                <a:solidFill>
                  <a:srgbClr val="EAC542"/>
                </a:solidFill>
                <a:latin typeface="SimSun" pitchFamily="2" charset="-122"/>
                <a:ea typeface="SimSun" pitchFamily="2" charset="-122"/>
                <a:sym typeface="SimSun" pitchFamily="2" charset="-122"/>
              </a:rPr>
              <a:t>注意</a:t>
            </a:r>
            <a:r>
              <a:rPr lang="ja-JP" altLang="en-US" sz="4400">
                <a:latin typeface="SimSun" pitchFamily="2" charset="-122"/>
                <a:ea typeface="SimSun" pitchFamily="2" charset="-122"/>
                <a:sym typeface="SimSun" pitchFamily="2" charset="-122"/>
              </a:rPr>
              <a:t>：</a:t>
            </a:r>
            <a:endParaRPr lang="en-US" altLang="ja-JP" sz="4400">
              <a:latin typeface="SimSun" pitchFamily="2" charset="-122"/>
              <a:ea typeface="SimSun" pitchFamily="2" charset="-122"/>
              <a:sym typeface="SimSun" pitchFamily="2" charset="-122"/>
            </a:endParaRPr>
          </a:p>
          <a:p>
            <a:pPr eaLnBrk="1">
              <a:lnSpc>
                <a:spcPct val="115000"/>
              </a:lnSpc>
              <a:spcBef>
                <a:spcPts val="1000"/>
              </a:spcBef>
            </a:pPr>
            <a:endParaRPr lang="en-US" altLang="en-US" sz="44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执事不是统治者，他们是附属在长老的治理之下。</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执事辅助长老，尤其是减轻长老身负教会繁重的事工。</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1003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AF700DA-3025-468B-A384-33DEB32EEDF7}" type="slidenum">
              <a:rPr lang="en-US" altLang="en-US" sz="1400"/>
              <a:pPr algn="r" eaLnBrk="1"/>
              <a:t>112</a:t>
            </a:fld>
            <a:endParaRPr lang="en-US" altLang="en-US"/>
          </a:p>
        </p:txBody>
      </p:sp>
      <p:sp>
        <p:nvSpPr>
          <p:cNvPr id="100354"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55"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38597" name="Group 4"/>
          <p:cNvGrpSpPr>
            <a:grpSpLocks/>
          </p:cNvGrpSpPr>
          <p:nvPr/>
        </p:nvGrpSpPr>
        <p:grpSpPr bwMode="auto">
          <a:xfrm>
            <a:off x="7848600" y="-12700"/>
            <a:ext cx="1295400" cy="6321425"/>
            <a:chOff x="0" y="0"/>
            <a:chExt cx="1295400" cy="6324570"/>
          </a:xfrm>
        </p:grpSpPr>
        <p:grpSp>
          <p:nvGrpSpPr>
            <p:cNvPr id="238606" name="Group 5"/>
            <p:cNvGrpSpPr>
              <a:grpSpLocks/>
            </p:cNvGrpSpPr>
            <p:nvPr/>
          </p:nvGrpSpPr>
          <p:grpSpPr bwMode="auto">
            <a:xfrm>
              <a:off x="533400" y="0"/>
              <a:ext cx="762000" cy="2285970"/>
              <a:chOff x="0" y="0"/>
              <a:chExt cx="762000" cy="2285970"/>
            </a:xfrm>
          </p:grpSpPr>
          <p:grpSp>
            <p:nvGrpSpPr>
              <p:cNvPr id="238627" name="Group 6"/>
              <p:cNvGrpSpPr>
                <a:grpSpLocks/>
              </p:cNvGrpSpPr>
              <p:nvPr/>
            </p:nvGrpSpPr>
            <p:grpSpPr bwMode="auto">
              <a:xfrm>
                <a:off x="320809" y="0"/>
                <a:ext cx="280618" cy="283520"/>
                <a:chOff x="0" y="0"/>
                <a:chExt cx="280617" cy="283520"/>
              </a:xfrm>
            </p:grpSpPr>
            <p:grpSp>
              <p:nvGrpSpPr>
                <p:cNvPr id="238636" name="Group 7"/>
                <p:cNvGrpSpPr>
                  <a:grpSpLocks/>
                </p:cNvGrpSpPr>
                <p:nvPr/>
              </p:nvGrpSpPr>
              <p:grpSpPr bwMode="auto">
                <a:xfrm>
                  <a:off x="0" y="0"/>
                  <a:ext cx="280617" cy="283520"/>
                  <a:chOff x="0" y="-1"/>
                  <a:chExt cx="280617" cy="283521"/>
                </a:xfrm>
              </p:grpSpPr>
              <p:sp>
                <p:nvSpPr>
                  <p:cNvPr id="100360"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1"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100362"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3"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4"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5"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6"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7"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pic>
            <p:nvPicPr>
              <p:cNvPr id="100368"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69"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0"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1"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2"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3"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4"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5"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8607" name="Group 24"/>
            <p:cNvGrpSpPr>
              <a:grpSpLocks/>
            </p:cNvGrpSpPr>
            <p:nvPr/>
          </p:nvGrpSpPr>
          <p:grpSpPr bwMode="auto">
            <a:xfrm>
              <a:off x="0" y="1614457"/>
              <a:ext cx="828675" cy="4710113"/>
              <a:chOff x="0" y="0"/>
              <a:chExt cx="828675" cy="4710113"/>
            </a:xfrm>
          </p:grpSpPr>
          <p:pic>
            <p:nvPicPr>
              <p:cNvPr id="100377"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8"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9"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0"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1"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2"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3"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4"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5"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6"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7"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8"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9"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0"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1"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2"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3"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4"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5"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100396"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97"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98"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99" name="AutoShape 47"/>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400" name="AutoShape 48"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401"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D5B781"/>
                </a:solidFill>
              </a:rPr>
              <a:t>INTRODUCTION</a:t>
            </a:r>
            <a:endParaRPr lang="en-US" altLang="en-US"/>
          </a:p>
        </p:txBody>
      </p:sp>
      <p:sp>
        <p:nvSpPr>
          <p:cNvPr id="100402"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2F1311"/>
                </a:solidFill>
                <a:effectLst>
                  <a:outerShdw blurRad="38100" dist="38100" dir="2700000" algn="tl">
                    <a:srgbClr val="000000"/>
                  </a:outerShdw>
                </a:effectLst>
              </a:rPr>
              <a:t>BODY</a:t>
            </a:r>
            <a:endParaRPr lang="en-US" altLang="en-US"/>
          </a:p>
        </p:txBody>
      </p:sp>
      <p:sp>
        <p:nvSpPr>
          <p:cNvPr id="100403" name="AutoShape 51"/>
          <p:cNvSpPr>
            <a:spLocks/>
          </p:cNvSpPr>
          <p:nvPr/>
        </p:nvSpPr>
        <p:spPr bwMode="auto">
          <a:xfrm>
            <a:off x="644525" y="219075"/>
            <a:ext cx="7116763" cy="642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000">
                <a:solidFill>
                  <a:srgbClr val="EABA42"/>
                </a:solidFill>
                <a:latin typeface="SimSun" pitchFamily="2" charset="-122"/>
                <a:ea typeface="SimSun" pitchFamily="2" charset="-122"/>
                <a:sym typeface="SimSun" pitchFamily="2" charset="-122"/>
              </a:rPr>
              <a:t>注意：</a:t>
            </a:r>
            <a:endParaRPr lang="en-US" altLang="ja-JP" sz="5000">
              <a:solidFill>
                <a:srgbClr val="EABA42"/>
              </a:solidFill>
              <a:latin typeface="SimSun" pitchFamily="2" charset="-122"/>
              <a:ea typeface="SimSun" pitchFamily="2" charset="-122"/>
              <a:sym typeface="SimSun" pitchFamily="2" charset="-122"/>
            </a:endParaRPr>
          </a:p>
          <a:p>
            <a:pPr eaLnBrk="1">
              <a:lnSpc>
                <a:spcPct val="115000"/>
              </a:lnSpc>
              <a:spcBef>
                <a:spcPts val="1000"/>
              </a:spcBef>
            </a:pPr>
            <a:endParaRPr lang="en-US" altLang="en-US" sz="5000">
              <a:solidFill>
                <a:srgbClr val="EABA42"/>
              </a:solidFill>
              <a:latin typeface="SimSun" pitchFamily="2" charset="-122"/>
              <a:ea typeface="SimSun" pitchFamily="2" charset="-122"/>
              <a:sym typeface="SimSun" pitchFamily="2" charset="-122"/>
            </a:endParaRPr>
          </a:p>
          <a:p>
            <a:pPr eaLnBrk="1">
              <a:lnSpc>
                <a:spcPct val="115000"/>
              </a:lnSpc>
              <a:spcBef>
                <a:spcPts val="1000"/>
              </a:spcBef>
            </a:pPr>
            <a:r>
              <a:rPr lang="ja-JP" altLang="en-US" sz="4600">
                <a:solidFill>
                  <a:srgbClr val="FFFFFF"/>
                </a:solidFill>
                <a:latin typeface="SimSun" pitchFamily="2" charset="-122"/>
                <a:ea typeface="SimSun" pitchFamily="2" charset="-122"/>
                <a:sym typeface="SimSun" pitchFamily="2" charset="-122"/>
              </a:rPr>
              <a:t>新约里并没有记载执事如同长老一样拥有治理教会的权利，也并没记载执事被吩咐去作教导圣经或正统的教义。</a:t>
            </a:r>
            <a:endParaRPr lang="en-US" altLang="en-US" sz="46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13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CEB8FE3-3900-430B-AFCA-A02EFD57E432}" type="slidenum">
              <a:rPr lang="en-US" altLang="en-US" sz="1400"/>
              <a:pPr algn="r" eaLnBrk="1"/>
              <a:t>113</a:t>
            </a:fld>
            <a:endParaRPr lang="en-US" altLang="en-US"/>
          </a:p>
        </p:txBody>
      </p:sp>
      <p:sp>
        <p:nvSpPr>
          <p:cNvPr id="101378"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BBE0E3"/>
                </a:solidFill>
              </a:rPr>
              <a:t>INTRODUCTION</a:t>
            </a:r>
            <a:endParaRPr lang="en-US" altLang="en-US"/>
          </a:p>
        </p:txBody>
      </p:sp>
      <p:sp>
        <p:nvSpPr>
          <p:cNvPr id="101379"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effectLst>
                  <a:outerShdw blurRad="38100" dist="38100" dir="2700000" algn="tl">
                    <a:srgbClr val="FFFFFF"/>
                  </a:outerShdw>
                </a:effectLst>
              </a:rPr>
              <a:t>BODY</a:t>
            </a:r>
            <a:endParaRPr lang="en-US" altLang="en-US"/>
          </a:p>
        </p:txBody>
      </p:sp>
      <p:sp>
        <p:nvSpPr>
          <p:cNvPr id="101380" name="AutoShape 4"/>
          <p:cNvSpPr>
            <a:spLocks/>
          </p:cNvSpPr>
          <p:nvPr/>
        </p:nvSpPr>
        <p:spPr bwMode="auto">
          <a:xfrm>
            <a:off x="2549525" y="1943100"/>
            <a:ext cx="476408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AB788"/>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300">
                <a:latin typeface="SimSun" pitchFamily="2" charset="-122"/>
                <a:ea typeface="SimSun" pitchFamily="2" charset="-122"/>
                <a:sym typeface="SimSun" pitchFamily="2" charset="-122"/>
              </a:rPr>
              <a:t>长老（管理</a:t>
            </a:r>
            <a:r>
              <a:rPr lang="en-US" altLang="ja-JP" sz="3300">
                <a:latin typeface="SimSun" pitchFamily="2" charset="-122"/>
                <a:ea typeface="SimSun" pitchFamily="2" charset="-122"/>
                <a:sym typeface="SimSun" pitchFamily="2" charset="-122"/>
              </a:rPr>
              <a:t>/</a:t>
            </a:r>
            <a:r>
              <a:rPr lang="ja-JP" altLang="en-US" sz="3300">
                <a:latin typeface="SimSun" pitchFamily="2" charset="-122"/>
                <a:ea typeface="SimSun" pitchFamily="2" charset="-122"/>
                <a:sym typeface="SimSun" pitchFamily="2" charset="-122"/>
              </a:rPr>
              <a:t>作抉择）</a:t>
            </a:r>
            <a:endParaRPr lang="en-US" altLang="en-US" sz="3300">
              <a:latin typeface="SimSun" pitchFamily="2" charset="-122"/>
              <a:ea typeface="SimSun" pitchFamily="2" charset="-122"/>
              <a:sym typeface="SimSun" pitchFamily="2" charset="-122"/>
            </a:endParaRPr>
          </a:p>
        </p:txBody>
      </p:sp>
      <p:sp>
        <p:nvSpPr>
          <p:cNvPr id="101381" name="AutoShape 5"/>
          <p:cNvSpPr>
            <a:spLocks/>
          </p:cNvSpPr>
          <p:nvPr/>
        </p:nvSpPr>
        <p:spPr bwMode="auto">
          <a:xfrm>
            <a:off x="2711450" y="3900488"/>
            <a:ext cx="444023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6E97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latin typeface="SimSun" pitchFamily="2" charset="-122"/>
                <a:ea typeface="SimSun" pitchFamily="2" charset="-122"/>
                <a:sym typeface="SimSun" pitchFamily="2" charset="-122"/>
              </a:rPr>
              <a:t>执事（服事）</a:t>
            </a:r>
            <a:endParaRPr lang="en-US" altLang="en-US" sz="1200">
              <a:latin typeface="SimSun" pitchFamily="2" charset="-122"/>
              <a:ea typeface="SimSun" pitchFamily="2" charset="-122"/>
              <a:sym typeface="SimSun" pitchFamily="2" charset="-122"/>
            </a:endParaRPr>
          </a:p>
        </p:txBody>
      </p:sp>
      <p:sp>
        <p:nvSpPr>
          <p:cNvPr id="101382" name="AutoShape 6"/>
          <p:cNvSpPr>
            <a:spLocks/>
          </p:cNvSpPr>
          <p:nvPr/>
        </p:nvSpPr>
        <p:spPr bwMode="auto">
          <a:xfrm>
            <a:off x="2811463" y="5857875"/>
            <a:ext cx="4240212" cy="795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A087E9"/>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latin typeface="SimSun" pitchFamily="2" charset="-122"/>
                <a:ea typeface="SimSun" pitchFamily="2" charset="-122"/>
                <a:sym typeface="SimSun" pitchFamily="2" charset="-122"/>
              </a:rPr>
              <a:t>会众（委任）</a:t>
            </a:r>
            <a:endParaRPr lang="en-US" altLang="en-US" sz="1200">
              <a:latin typeface="SimSun" pitchFamily="2" charset="-122"/>
              <a:ea typeface="SimSun" pitchFamily="2" charset="-122"/>
              <a:sym typeface="SimSun" pitchFamily="2" charset="-122"/>
            </a:endParaRPr>
          </a:p>
        </p:txBody>
      </p:sp>
      <p:sp>
        <p:nvSpPr>
          <p:cNvPr id="101383" name="Line 7"/>
          <p:cNvSpPr>
            <a:spLocks noChangeShapeType="1"/>
          </p:cNvSpPr>
          <p:nvPr/>
        </p:nvSpPr>
        <p:spPr bwMode="auto">
          <a:xfrm>
            <a:off x="4932363" y="2781300"/>
            <a:ext cx="0" cy="107950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101384" name="Line 8"/>
          <p:cNvSpPr>
            <a:spLocks noChangeShapeType="1"/>
          </p:cNvSpPr>
          <p:nvPr/>
        </p:nvSpPr>
        <p:spPr bwMode="auto">
          <a:xfrm>
            <a:off x="4930775" y="4652963"/>
            <a:ext cx="0" cy="1222375"/>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101385" name="AutoShape 9"/>
          <p:cNvSpPr>
            <a:spLocks/>
          </p:cNvSpPr>
          <p:nvPr/>
        </p:nvSpPr>
        <p:spPr bwMode="auto">
          <a:xfrm>
            <a:off x="2346325" y="265113"/>
            <a:ext cx="5170488"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latin typeface="SimSun" pitchFamily="2" charset="-122"/>
                <a:ea typeface="SimSun" pitchFamily="2" charset="-122"/>
                <a:sym typeface="SimSun" pitchFamily="2" charset="-122"/>
              </a:rPr>
              <a:t>设立教会管理的型式</a:t>
            </a:r>
            <a:endParaRPr lang="en-US" altLang="en-US" sz="4200">
              <a:latin typeface="SimSun" pitchFamily="2" charset="-122"/>
              <a:ea typeface="SimSun" pitchFamily="2" charset="-122"/>
              <a:sym typeface="SimSun" pitchFamily="2" charset="-122"/>
            </a:endParaRPr>
          </a:p>
        </p:txBody>
      </p:sp>
      <p:sp>
        <p:nvSpPr>
          <p:cNvPr id="101386" name="AutoShape 10"/>
          <p:cNvSpPr>
            <a:spLocks/>
          </p:cNvSpPr>
          <p:nvPr/>
        </p:nvSpPr>
        <p:spPr bwMode="auto">
          <a:xfrm>
            <a:off x="8101013" y="0"/>
            <a:ext cx="1042987" cy="436563"/>
          </a:xfrm>
          <a:custGeom>
            <a:avLst/>
            <a:gdLst>
              <a:gd name="T0" fmla="*/ 521494 w 21600"/>
              <a:gd name="T1" fmla="*/ 218282 h 21600"/>
              <a:gd name="T2" fmla="*/ 521494 w 21600"/>
              <a:gd name="T3" fmla="*/ 218282 h 21600"/>
              <a:gd name="T4" fmla="*/ 521494 w 21600"/>
              <a:gd name="T5" fmla="*/ 218282 h 21600"/>
              <a:gd name="T6" fmla="*/ 521494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BBE0E3"/>
          </a:solidFill>
          <a:ln>
            <a:noFill/>
          </a:ln>
          <a:effectLst>
            <a:outerShdw dist="35921" dir="2700000" algn="ctr" rotWithShape="0">
              <a:srgbClr val="808080">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p>
            <a:pPr algn="ctr" defTabSz="457200">
              <a:defRPr/>
            </a:pPr>
            <a:r>
              <a:rPr lang="en-US">
                <a:latin typeface="Arial" charset="0"/>
                <a:ea typeface="ＭＳ Ｐゴシック" charset="0"/>
                <a:sym typeface="Arial" charset="0"/>
              </a:rPr>
              <a:t>236a</a:t>
            </a:r>
          </a:p>
        </p:txBody>
      </p:sp>
    </p:spTree>
  </p:cSld>
  <p:clrMapOvr>
    <a:overrideClrMapping bg1="lt1" tx1="dk1" bg2="lt2" tx2="dk2" accent1="accent1" accent2="accent2" accent3="accent3" accent4="accent4" accent5="accent5" accent6="accent6" hlink="hlink" folHlink="folHlink"/>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1024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6D4B156-8F0A-486A-A7A2-A535483476E3}" type="slidenum">
              <a:rPr lang="en-US" altLang="en-US" sz="1400"/>
              <a:pPr algn="r" eaLnBrk="1"/>
              <a:t>114</a:t>
            </a:fld>
            <a:endParaRPr lang="en-US" altLang="en-US"/>
          </a:p>
        </p:txBody>
      </p:sp>
      <p:sp>
        <p:nvSpPr>
          <p:cNvPr id="102402"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BBE0E3"/>
                </a:solidFill>
              </a:rPr>
              <a:t>INTRODUCTION</a:t>
            </a:r>
            <a:endParaRPr lang="en-US" altLang="en-US"/>
          </a:p>
        </p:txBody>
      </p:sp>
      <p:sp>
        <p:nvSpPr>
          <p:cNvPr id="102403"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effectLst>
                  <a:outerShdw blurRad="38100" dist="38100" dir="2700000" algn="tl">
                    <a:srgbClr val="FFFFFF"/>
                  </a:outerShdw>
                </a:effectLst>
              </a:rPr>
              <a:t>BODY</a:t>
            </a:r>
            <a:endParaRPr lang="en-US" altLang="en-US"/>
          </a:p>
        </p:txBody>
      </p:sp>
      <p:sp>
        <p:nvSpPr>
          <p:cNvPr id="102404" name="AutoShape 4"/>
          <p:cNvSpPr>
            <a:spLocks/>
          </p:cNvSpPr>
          <p:nvPr/>
        </p:nvSpPr>
        <p:spPr bwMode="auto">
          <a:xfrm>
            <a:off x="4140200" y="2060575"/>
            <a:ext cx="1368425" cy="3529013"/>
          </a:xfrm>
          <a:custGeom>
            <a:avLst/>
            <a:gdLst>
              <a:gd name="T0" fmla="*/ 684213 w 21600"/>
              <a:gd name="T1" fmla="*/ 1764507 h 21600"/>
              <a:gd name="T2" fmla="*/ 684213 w 21600"/>
              <a:gd name="T3" fmla="*/ 1764507 h 21600"/>
              <a:gd name="T4" fmla="*/ 684213 w 21600"/>
              <a:gd name="T5" fmla="*/ 1764507 h 21600"/>
              <a:gd name="T6" fmla="*/ 684213 w 21600"/>
              <a:gd name="T7" fmla="*/ 1764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4319"/>
                </a:lnTo>
                <a:lnTo>
                  <a:pt x="16199" y="4319"/>
                </a:lnTo>
                <a:lnTo>
                  <a:pt x="16199" y="17280"/>
                </a:lnTo>
                <a:lnTo>
                  <a:pt x="21599" y="17280"/>
                </a:lnTo>
                <a:lnTo>
                  <a:pt x="10800" y="21600"/>
                </a:lnTo>
                <a:lnTo>
                  <a:pt x="0" y="17280"/>
                </a:lnTo>
                <a:lnTo>
                  <a:pt x="5400" y="17280"/>
                </a:lnTo>
                <a:lnTo>
                  <a:pt x="5400" y="4319"/>
                </a:lnTo>
                <a:lnTo>
                  <a:pt x="0" y="4319"/>
                </a:lnTo>
                <a:lnTo>
                  <a:pt x="10800" y="0"/>
                </a:lnTo>
                <a:close/>
              </a:path>
            </a:pathLst>
          </a:custGeom>
          <a:solidFill>
            <a:srgbClr val="FF000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5" name="AutoShape 5"/>
          <p:cNvSpPr>
            <a:spLocks/>
          </p:cNvSpPr>
          <p:nvPr/>
        </p:nvSpPr>
        <p:spPr bwMode="auto">
          <a:xfrm>
            <a:off x="684213" y="2492375"/>
            <a:ext cx="3454400" cy="252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close/>
              </a:path>
            </a:pathLst>
          </a:custGeom>
          <a:solidFill>
            <a:srgbClr val="CCFFCC"/>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latin typeface="SimSun" pitchFamily="2" charset="-122"/>
                <a:ea typeface="SimSun" pitchFamily="2" charset="-122"/>
                <a:sym typeface="SimSun" pitchFamily="2" charset="-122"/>
              </a:rPr>
              <a:t>看自己如同仆人</a:t>
            </a:r>
            <a:endParaRPr lang="en-US" altLang="en-US" sz="1200">
              <a:latin typeface="SimSun" pitchFamily="2" charset="-122"/>
              <a:ea typeface="SimSun" pitchFamily="2" charset="-122"/>
              <a:sym typeface="SimSun" pitchFamily="2" charset="-122"/>
            </a:endParaRPr>
          </a:p>
        </p:txBody>
      </p:sp>
      <p:sp>
        <p:nvSpPr>
          <p:cNvPr id="102406" name="AutoShape 6"/>
          <p:cNvSpPr>
            <a:spLocks/>
          </p:cNvSpPr>
          <p:nvPr/>
        </p:nvSpPr>
        <p:spPr bwMode="auto">
          <a:xfrm rot="10800000">
            <a:off x="5508625" y="2492375"/>
            <a:ext cx="3454400" cy="2520950"/>
          </a:xfrm>
          <a:custGeom>
            <a:avLst/>
            <a:gdLst>
              <a:gd name="T0" fmla="*/ 1727200 w 21600"/>
              <a:gd name="T1" fmla="*/ 1260475 h 21600"/>
              <a:gd name="T2" fmla="*/ 1727200 w 21600"/>
              <a:gd name="T3" fmla="*/ 1260475 h 21600"/>
              <a:gd name="T4" fmla="*/ 1727200 w 21600"/>
              <a:gd name="T5" fmla="*/ 1260475 h 21600"/>
              <a:gd name="T6" fmla="*/ 1727200 w 21600"/>
              <a:gd name="T7" fmla="*/ 1260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lnTo>
                  <a:pt x="0" y="0"/>
                </a:lnTo>
                <a:close/>
              </a:path>
            </a:pathLst>
          </a:custGeom>
          <a:solidFill>
            <a:srgbClr val="C0C0C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7" name="AutoShape 7"/>
          <p:cNvSpPr>
            <a:spLocks/>
          </p:cNvSpPr>
          <p:nvPr/>
        </p:nvSpPr>
        <p:spPr bwMode="auto">
          <a:xfrm>
            <a:off x="2516188" y="879475"/>
            <a:ext cx="4613275" cy="976313"/>
          </a:xfrm>
          <a:custGeom>
            <a:avLst/>
            <a:gdLst>
              <a:gd name="T0" fmla="*/ 2306520 w 19679"/>
              <a:gd name="T1" fmla="*/ 535809 h 19679"/>
              <a:gd name="T2" fmla="*/ 2306520 w 19679"/>
              <a:gd name="T3" fmla="*/ 535809 h 19679"/>
              <a:gd name="T4" fmla="*/ 2306520 w 19679"/>
              <a:gd name="T5" fmla="*/ 535809 h 19679"/>
              <a:gd name="T6" fmla="*/ 2306520 w 19679"/>
              <a:gd name="T7" fmla="*/ 5358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CC00"/>
          </a:solidFill>
          <a:ln w="25400" cap="flat" cmpd="sng">
            <a:solidFill>
              <a:srgbClr val="BA95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8" name="AutoShape 8"/>
          <p:cNvSpPr>
            <a:spLocks/>
          </p:cNvSpPr>
          <p:nvPr/>
        </p:nvSpPr>
        <p:spPr bwMode="auto">
          <a:xfrm>
            <a:off x="2716213" y="5792788"/>
            <a:ext cx="4376737" cy="831850"/>
          </a:xfrm>
          <a:custGeom>
            <a:avLst/>
            <a:gdLst>
              <a:gd name="T0" fmla="*/ 2188369 w 21600"/>
              <a:gd name="T1" fmla="*/ 415925 h 21600"/>
              <a:gd name="T2" fmla="*/ 2188369 w 21600"/>
              <a:gd name="T3" fmla="*/ 415925 h 21600"/>
              <a:gd name="T4" fmla="*/ 2188369 w 21600"/>
              <a:gd name="T5" fmla="*/ 415925 h 21600"/>
              <a:gd name="T6" fmla="*/ 2188369 w 21600"/>
              <a:gd name="T7" fmla="*/ 4159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9" name="AutoShape 9"/>
          <p:cNvSpPr>
            <a:spLocks/>
          </p:cNvSpPr>
          <p:nvPr/>
        </p:nvSpPr>
        <p:spPr bwMode="auto">
          <a:xfrm>
            <a:off x="2319338" y="66675"/>
            <a:ext cx="5170487" cy="81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ja-JP" altLang="en-US" sz="5700"/>
              <a:t>长老－会众动力</a:t>
            </a:r>
            <a:endParaRPr lang="en-US" altLang="en-US"/>
          </a:p>
        </p:txBody>
      </p:sp>
      <p:sp>
        <p:nvSpPr>
          <p:cNvPr id="102410" name="AutoShape 10"/>
          <p:cNvSpPr>
            <a:spLocks/>
          </p:cNvSpPr>
          <p:nvPr/>
        </p:nvSpPr>
        <p:spPr bwMode="auto">
          <a:xfrm>
            <a:off x="4198938" y="1136650"/>
            <a:ext cx="1247775" cy="658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500">
                <a:latin typeface="SimSun" pitchFamily="2" charset="-122"/>
                <a:ea typeface="SimSun" pitchFamily="2" charset="-122"/>
                <a:sym typeface="SimSun" pitchFamily="2" charset="-122"/>
              </a:rPr>
              <a:t>长老</a:t>
            </a:r>
            <a:endParaRPr lang="en-US" altLang="en-US"/>
          </a:p>
        </p:txBody>
      </p:sp>
      <p:sp>
        <p:nvSpPr>
          <p:cNvPr id="102411" name="AutoShape 11"/>
          <p:cNvSpPr>
            <a:spLocks/>
          </p:cNvSpPr>
          <p:nvPr/>
        </p:nvSpPr>
        <p:spPr bwMode="auto">
          <a:xfrm>
            <a:off x="4471988" y="2867025"/>
            <a:ext cx="765175" cy="1122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600">
                <a:solidFill>
                  <a:srgbClr val="FFFFFF"/>
                </a:solidFill>
                <a:latin typeface="SimSun" pitchFamily="2" charset="-122"/>
                <a:ea typeface="SimSun" pitchFamily="2" charset="-122"/>
                <a:sym typeface="SimSun" pitchFamily="2" charset="-122"/>
              </a:rPr>
              <a:t>爱</a:t>
            </a:r>
            <a:endParaRPr lang="en-US" altLang="en-US" sz="1200">
              <a:solidFill>
                <a:srgbClr val="FFFFFF"/>
              </a:solidFill>
              <a:latin typeface="SimSun" pitchFamily="2" charset="-122"/>
              <a:ea typeface="SimSun" pitchFamily="2" charset="-122"/>
              <a:sym typeface="SimSun" pitchFamily="2" charset="-122"/>
            </a:endParaRPr>
          </a:p>
        </p:txBody>
      </p:sp>
      <p:sp>
        <p:nvSpPr>
          <p:cNvPr id="102412" name="AutoShape 12"/>
          <p:cNvSpPr>
            <a:spLocks/>
          </p:cNvSpPr>
          <p:nvPr/>
        </p:nvSpPr>
        <p:spPr bwMode="auto">
          <a:xfrm>
            <a:off x="5494338" y="3783013"/>
            <a:ext cx="3303587"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600">
                <a:latin typeface="SimSun" pitchFamily="2" charset="-122"/>
                <a:ea typeface="SimSun" pitchFamily="2" charset="-122"/>
                <a:sym typeface="SimSun" pitchFamily="2" charset="-122"/>
              </a:rPr>
              <a:t>看他们如同领袖</a:t>
            </a:r>
            <a:endParaRPr lang="en-US" altLang="en-US"/>
          </a:p>
        </p:txBody>
      </p:sp>
      <p:sp>
        <p:nvSpPr>
          <p:cNvPr id="102413" name="AutoShape 13"/>
          <p:cNvSpPr>
            <a:spLocks/>
          </p:cNvSpPr>
          <p:nvPr/>
        </p:nvSpPr>
        <p:spPr bwMode="auto">
          <a:xfrm>
            <a:off x="4256088" y="5780088"/>
            <a:ext cx="1196975" cy="1036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000">
                <a:latin typeface="SimSun" pitchFamily="2" charset="-122"/>
                <a:ea typeface="SimSun" pitchFamily="2" charset="-122"/>
                <a:sym typeface="SimSun" pitchFamily="2" charset="-122"/>
              </a:rPr>
              <a:t>会众</a:t>
            </a:r>
            <a:endParaRPr lang="en-US" altLang="en-US" sz="1200">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524000" y="684213"/>
            <a:ext cx="7772400" cy="1144587"/>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假教师与教导</a:t>
            </a:r>
            <a:r>
              <a:rPr lang="en-US" altLang="ja-JP" sz="4400" smtClean="0">
                <a:solidFill>
                  <a:srgbClr val="006600"/>
                </a:solidFill>
                <a:latin typeface="Engravers MT" pitchFamily="18" charset="0"/>
                <a:sym typeface="Engravers MT" pitchFamily="18" charset="0"/>
              </a:rPr>
              <a:t> </a:t>
            </a:r>
            <a:br>
              <a:rPr lang="en-US" altLang="ja-JP" sz="4400" smtClean="0">
                <a:solidFill>
                  <a:srgbClr val="006600"/>
                </a:solidFill>
                <a:latin typeface="Engravers MT" pitchFamily="18" charset="0"/>
                <a:sym typeface="Engravers MT" pitchFamily="18" charset="0"/>
              </a:rPr>
            </a:br>
            <a:r>
              <a:rPr lang="ja-JP" altLang="en-US" sz="2000" smtClean="0">
                <a:solidFill>
                  <a:srgbClr val="006600"/>
                </a:solidFill>
                <a:latin typeface="SimSun" pitchFamily="2" charset="-122"/>
                <a:ea typeface="SimSun" pitchFamily="2" charset="-122"/>
                <a:sym typeface="SimSun" pitchFamily="2" charset="-122"/>
              </a:rPr>
              <a:t>提前</a:t>
            </a:r>
            <a:r>
              <a:rPr lang="en-US" altLang="ja-JP" sz="2000" smtClean="0">
                <a:solidFill>
                  <a:srgbClr val="006600"/>
                </a:solidFill>
                <a:latin typeface="Arial" pitchFamily="34" charset="0"/>
                <a:cs typeface="Arial" pitchFamily="34" charset="0"/>
                <a:sym typeface="Arial" pitchFamily="34" charset="0"/>
              </a:rPr>
              <a:t>1:3-20; 4:1-16; 6:3-5, 20, 21</a:t>
            </a:r>
            <a:endParaRPr lang="en-US" altLang="en-US" smtClean="0"/>
          </a:p>
        </p:txBody>
      </p:sp>
      <p:sp>
        <p:nvSpPr>
          <p:cNvPr id="103426" name="Rectangle 2"/>
          <p:cNvSpPr>
            <a:spLocks noGrp="1" noChangeArrowheads="1"/>
          </p:cNvSpPr>
          <p:nvPr>
            <p:ph type="body" idx="1"/>
          </p:nvPr>
        </p:nvSpPr>
        <p:spPr>
          <a:xfrm>
            <a:off x="609600" y="2514600"/>
            <a:ext cx="7772400" cy="4114800"/>
          </a:xfrm>
        </p:spPr>
        <p:txBody>
          <a:bodyPr lIns="0" tIns="0" rIns="0" bIns="0"/>
          <a:lstStyle/>
          <a:p>
            <a:pPr algn="just"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提摩太留在以弗所教会的其中一个理由是要嘱咐假教师</a:t>
            </a:r>
            <a:r>
              <a:rPr lang="en-US" altLang="ja-JP" sz="3200" smtClean="0">
                <a:latin typeface="Arial" pitchFamily="34" charset="0"/>
                <a:cs typeface="Arial" pitchFamily="34" charset="0"/>
                <a:sym typeface="Arial" pitchFamily="34" charset="0"/>
              </a:rPr>
              <a:t> (1:3)</a:t>
            </a:r>
          </a:p>
          <a:p>
            <a:pPr algn="just"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异端的来源：虚妄的邪灵和鬼摩</a:t>
            </a:r>
            <a:r>
              <a:rPr lang="en-US" altLang="ja-JP" sz="3200" smtClean="0">
                <a:latin typeface="Arial" pitchFamily="34" charset="0"/>
                <a:cs typeface="Arial" pitchFamily="34" charset="0"/>
                <a:sym typeface="Arial" pitchFamily="34" charset="0"/>
              </a:rPr>
              <a:t> (4:1)</a:t>
            </a:r>
            <a:endParaRPr lang="en-US" altLang="en-US" smtClean="0"/>
          </a:p>
        </p:txBody>
      </p:sp>
      <p:pic>
        <p:nvPicPr>
          <p:cNvPr id="103427" name="Picture 3" descr="AG00164_.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845050"/>
            <a:ext cx="2895600" cy="201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假教师的特征</a:t>
            </a:r>
            <a:endParaRPr lang="en-US" altLang="en-US" smtClean="0"/>
          </a:p>
        </p:txBody>
      </p:sp>
      <p:sp>
        <p:nvSpPr>
          <p:cNvPr id="104450" name="Rectangle 2"/>
          <p:cNvSpPr>
            <a:spLocks noGrp="1" noChangeArrowheads="1"/>
          </p:cNvSpPr>
          <p:nvPr>
            <p:ph type="body" idx="1"/>
          </p:nvPr>
        </p:nvSpPr>
        <p:spPr>
          <a:xfrm>
            <a:off x="685800" y="1981200"/>
            <a:ext cx="7772400" cy="4114800"/>
          </a:xfrm>
        </p:spPr>
        <p:txBody>
          <a:bodyPr lIns="0" tIns="0" rIns="0" bIns="0"/>
          <a:lstStyle/>
          <a:p>
            <a:pPr algn="just" defTabSz="914400" eaLnBrk="1">
              <a:spcBef>
                <a:spcPts val="700"/>
              </a:spcBef>
              <a:buClr>
                <a:srgbClr val="FF3300"/>
              </a:buClr>
              <a:buFont typeface="Wingdings 2" pitchFamily="18" charset="2"/>
              <a:buChar char="Ò"/>
            </a:pPr>
            <a:r>
              <a:rPr lang="ja-JP" altLang="en-US" sz="3200" smtClean="0">
                <a:solidFill>
                  <a:srgbClr val="FF3300"/>
                </a:solidFill>
                <a:latin typeface="Arial" pitchFamily="34" charset="0"/>
                <a:cs typeface="Arial" pitchFamily="34" charset="0"/>
                <a:sym typeface="Arial" pitchFamily="34" charset="0"/>
              </a:rPr>
              <a:t>“</a:t>
            </a:r>
            <a:r>
              <a:rPr lang="ja-JP" altLang="en-US" sz="3200" smtClean="0">
                <a:solidFill>
                  <a:srgbClr val="FF3300"/>
                </a:solidFill>
                <a:latin typeface="SimSun" pitchFamily="2" charset="-122"/>
                <a:ea typeface="SimSun" pitchFamily="2" charset="-122"/>
                <a:sym typeface="SimSun" pitchFamily="2" charset="-122"/>
              </a:rPr>
              <a:t>虚伪的骗子</a:t>
            </a:r>
            <a:r>
              <a:rPr lang="en-US" altLang="ja-JP" sz="3200" smtClean="0">
                <a:solidFill>
                  <a:srgbClr val="FF3300"/>
                </a:solidFill>
                <a:latin typeface="Arial" pitchFamily="34" charset="0"/>
                <a:cs typeface="Arial" pitchFamily="34" charset="0"/>
                <a:sym typeface="Arial" pitchFamily="34" charset="0"/>
              </a:rPr>
              <a:t>"</a:t>
            </a:r>
            <a:r>
              <a:rPr lang="en-US" altLang="ja-JP" sz="3200" smtClean="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smtClean="0">
                <a:solidFill>
                  <a:srgbClr val="FF3300"/>
                </a:solidFill>
                <a:latin typeface="SimSun" pitchFamily="2" charset="-122"/>
                <a:ea typeface="SimSun" pitchFamily="2" charset="-122"/>
                <a:sym typeface="SimSun" pitchFamily="2" charset="-122"/>
              </a:rPr>
              <a:t>不胜任</a:t>
            </a:r>
            <a:r>
              <a:rPr lang="en-US" altLang="ja-JP" sz="3200" smtClean="0">
                <a:latin typeface="Arial" pitchFamily="34" charset="0"/>
                <a:cs typeface="Arial" pitchFamily="34" charset="0"/>
                <a:sym typeface="Arial" pitchFamily="34" charset="0"/>
              </a:rPr>
              <a:t>: </a:t>
            </a:r>
            <a:r>
              <a:rPr lang="ja-JP" altLang="en-US" sz="3200" smtClean="0">
                <a:latin typeface="SimSun" pitchFamily="2" charset="-122"/>
                <a:ea typeface="SimSun" pitchFamily="2" charset="-122"/>
                <a:sym typeface="SimSun" pitchFamily="2" charset="-122"/>
              </a:rPr>
              <a:t>他们</a:t>
            </a:r>
            <a:r>
              <a:rPr lang="en-US" altLang="ja-JP" sz="3200" smtClean="0">
                <a:latin typeface="Arial" pitchFamily="34" charset="0"/>
                <a:cs typeface="Arial" pitchFamily="34" charset="0"/>
                <a:sym typeface="Arial" pitchFamily="34" charset="0"/>
              </a:rPr>
              <a:t> </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不明白自己讲的是什么，主张的又是什么</a:t>
            </a:r>
            <a:r>
              <a:rPr lang="en-US" altLang="ja-JP" sz="3200" smtClean="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smtClean="0">
                <a:solidFill>
                  <a:srgbClr val="FF3300"/>
                </a:solidFill>
                <a:latin typeface="SimSun" pitchFamily="2" charset="-122"/>
                <a:ea typeface="SimSun" pitchFamily="2" charset="-122"/>
                <a:sym typeface="SimSun" pitchFamily="2" charset="-122"/>
              </a:rPr>
              <a:t>骄傲</a:t>
            </a:r>
            <a:r>
              <a:rPr lang="en-US" altLang="ja-JP" sz="3200" smtClean="0">
                <a:latin typeface="Arial" pitchFamily="34" charset="0"/>
                <a:cs typeface="Arial" pitchFamily="34" charset="0"/>
                <a:sym typeface="Arial" pitchFamily="34" charset="0"/>
              </a:rPr>
              <a:t>(6:4)</a:t>
            </a:r>
          </a:p>
          <a:p>
            <a:pPr algn="just" defTabSz="914400" eaLnBrk="1">
              <a:spcBef>
                <a:spcPts val="700"/>
              </a:spcBef>
              <a:buClr>
                <a:srgbClr val="FF3300"/>
              </a:buClr>
              <a:buFont typeface="Wingdings 2" pitchFamily="18" charset="2"/>
              <a:buChar char="Ò"/>
            </a:pPr>
            <a:r>
              <a:rPr lang="ja-JP" altLang="en-US" sz="3200" smtClean="0">
                <a:solidFill>
                  <a:srgbClr val="FF3300"/>
                </a:solidFill>
                <a:latin typeface="SimSun" pitchFamily="2" charset="-122"/>
                <a:ea typeface="SimSun" pitchFamily="2" charset="-122"/>
                <a:sym typeface="SimSun" pitchFamily="2" charset="-122"/>
              </a:rPr>
              <a:t>属灵瞎</a:t>
            </a:r>
            <a:r>
              <a:rPr lang="en-US" altLang="ja-JP" sz="3200" smtClean="0">
                <a:latin typeface="Arial" pitchFamily="34" charset="0"/>
                <a:cs typeface="Arial" pitchFamily="34" charset="0"/>
                <a:sym typeface="Arial" pitchFamily="34" charset="0"/>
              </a:rPr>
              <a:t>: </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心术败坏，丧失真理的人</a:t>
            </a:r>
            <a:r>
              <a:rPr lang="en-US" altLang="ja-JP" sz="3200" smtClean="0">
                <a:latin typeface="Arial" pitchFamily="34" charset="0"/>
                <a:cs typeface="Arial" pitchFamily="34" charset="0"/>
                <a:sym typeface="Arial" pitchFamily="34" charset="0"/>
              </a:rPr>
              <a:t>" (6:5)</a:t>
            </a:r>
          </a:p>
          <a:p>
            <a:pPr algn="just" defTabSz="914400" eaLnBrk="1">
              <a:spcBef>
                <a:spcPts val="700"/>
              </a:spcBef>
              <a:buClr>
                <a:srgbClr val="FF3300"/>
              </a:buClr>
              <a:buFont typeface="Wingdings 2" pitchFamily="18" charset="2"/>
              <a:buChar char="Ò"/>
            </a:pPr>
            <a:r>
              <a:rPr lang="ja-JP" altLang="en-US" sz="3200" smtClean="0">
                <a:solidFill>
                  <a:srgbClr val="FF3300"/>
                </a:solidFill>
                <a:latin typeface="SimSun" pitchFamily="2" charset="-122"/>
                <a:ea typeface="SimSun" pitchFamily="2" charset="-122"/>
                <a:sym typeface="SimSun" pitchFamily="2" charset="-122"/>
              </a:rPr>
              <a:t>利用</a:t>
            </a:r>
            <a:r>
              <a:rPr lang="en-US" altLang="ja-JP" sz="3200" smtClean="0">
                <a:latin typeface="Arial" pitchFamily="34" charset="0"/>
                <a:cs typeface="Arial" pitchFamily="34" charset="0"/>
                <a:sym typeface="Arial" pitchFamily="34" charset="0"/>
              </a:rPr>
              <a:t> </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虔诚</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为了</a:t>
            </a:r>
            <a:r>
              <a:rPr lang="ja-JP" altLang="en-US" sz="3200" smtClean="0">
                <a:solidFill>
                  <a:srgbClr val="FF3300"/>
                </a:solidFill>
                <a:latin typeface="SimSun" pitchFamily="2" charset="-122"/>
                <a:ea typeface="SimSun" pitchFamily="2" charset="-122"/>
                <a:sym typeface="SimSun" pitchFamily="2" charset="-122"/>
              </a:rPr>
              <a:t>得利</a:t>
            </a:r>
            <a:r>
              <a:rPr lang="en-US" altLang="ja-JP" sz="3200" smtClean="0">
                <a:solidFill>
                  <a:srgbClr val="FF3300"/>
                </a:solidFill>
                <a:latin typeface="SimSun" pitchFamily="2" charset="-122"/>
                <a:ea typeface="SimSun" pitchFamily="2" charset="-122"/>
                <a:sym typeface="SimSun" pitchFamily="2" charset="-122"/>
              </a:rPr>
              <a:t> </a:t>
            </a:r>
            <a:r>
              <a:rPr lang="en-US" altLang="ja-JP" sz="3200" smtClean="0">
                <a:latin typeface="Arial" pitchFamily="34" charset="0"/>
                <a:cs typeface="Arial" pitchFamily="34" charset="0"/>
                <a:sym typeface="Arial" pitchFamily="34" charset="0"/>
              </a:rPr>
              <a:t>(6:5)</a:t>
            </a:r>
            <a:endParaRPr lang="en-US" altLang="en-US" smtClean="0"/>
          </a:p>
        </p:txBody>
      </p:sp>
      <p:pic>
        <p:nvPicPr>
          <p:cNvPr id="104451" name="Picture 3" descr="BS02060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721600" y="5029200"/>
            <a:ext cx="1422400" cy="160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4452"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假教义的特征</a:t>
            </a:r>
            <a:endParaRPr lang="en-US" altLang="en-US" smtClean="0"/>
          </a:p>
        </p:txBody>
      </p:sp>
      <p:sp>
        <p:nvSpPr>
          <p:cNvPr id="105474" name="Rectangle 2"/>
          <p:cNvSpPr>
            <a:spLocks noGrp="1" noChangeArrowheads="1"/>
          </p:cNvSpPr>
          <p:nvPr>
            <p:ph type="body" idx="1"/>
          </p:nvPr>
        </p:nvSpPr>
        <p:spPr>
          <a:xfrm>
            <a:off x="685800" y="1981200"/>
            <a:ext cx="7924800" cy="4876800"/>
          </a:xfrm>
        </p:spPr>
        <p:txBody>
          <a:bodyPr lIns="0" tIns="0" rIns="0" bIns="0"/>
          <a:lstStyle/>
          <a:p>
            <a:pPr marL="300038" indent="-300038" algn="just" defTabSz="914400" eaLnBrk="1">
              <a:lnSpc>
                <a:spcPct val="90000"/>
              </a:lnSpc>
              <a:spcBef>
                <a:spcPts val="600"/>
              </a:spcBef>
              <a:buFont typeface="Wingdings 2" pitchFamily="18" charset="2"/>
              <a:buChar char="Ò"/>
            </a:pPr>
            <a:r>
              <a:rPr lang="ja-JP" altLang="en-US" sz="2800" smtClean="0">
                <a:latin typeface="SimSun" pitchFamily="2" charset="-122"/>
                <a:ea typeface="SimSun" pitchFamily="2" charset="-122"/>
                <a:sym typeface="SimSun" pitchFamily="2" charset="-122"/>
              </a:rPr>
              <a:t>教导</a:t>
            </a:r>
            <a:r>
              <a:rPr lang="ja-JP" altLang="en-US" sz="2800" smtClean="0">
                <a:solidFill>
                  <a:srgbClr val="FF3300"/>
                </a:solidFill>
                <a:latin typeface="SimSun" pitchFamily="2" charset="-122"/>
                <a:ea typeface="SimSun" pitchFamily="2" charset="-122"/>
                <a:sym typeface="SimSun" pitchFamily="2" charset="-122"/>
              </a:rPr>
              <a:t>不接受</a:t>
            </a:r>
            <a:r>
              <a:rPr lang="ja-JP" altLang="en-US" sz="2800" smtClean="0">
                <a:latin typeface="Arial" pitchFamily="34" charset="0"/>
                <a:cs typeface="Arial" pitchFamily="34" charset="0"/>
                <a:sym typeface="Arial" pitchFamily="34" charset="0"/>
              </a:rPr>
              <a:t>“</a:t>
            </a:r>
            <a:r>
              <a:rPr lang="ja-JP" altLang="en-US" sz="2800" smtClean="0">
                <a:latin typeface="SimSun" pitchFamily="2" charset="-122"/>
                <a:ea typeface="SimSun" pitchFamily="2" charset="-122"/>
                <a:sym typeface="SimSun" pitchFamily="2" charset="-122"/>
              </a:rPr>
              <a:t>主耶稣基督纯正的话语</a:t>
            </a:r>
            <a:r>
              <a:rPr lang="ja-JP" altLang="en-US" sz="2800" smtClean="0">
                <a:latin typeface="Arial" pitchFamily="34" charset="0"/>
                <a:cs typeface="Arial" pitchFamily="34" charset="0"/>
                <a:sym typeface="Arial" pitchFamily="34" charset="0"/>
              </a:rPr>
              <a:t>”</a:t>
            </a:r>
            <a:r>
              <a:rPr lang="en-US" altLang="ja-JP" sz="2800" smtClean="0">
                <a:latin typeface="Arial" pitchFamily="34" charset="0"/>
                <a:cs typeface="Arial" pitchFamily="34" charset="0"/>
                <a:sym typeface="Arial" pitchFamily="34" charset="0"/>
              </a:rPr>
              <a:t> (6:3)</a:t>
            </a:r>
          </a:p>
          <a:p>
            <a:pPr marL="300038" indent="-300038" algn="just" defTabSz="914400" eaLnBrk="1">
              <a:lnSpc>
                <a:spcPct val="90000"/>
              </a:lnSpc>
              <a:spcBef>
                <a:spcPts val="600"/>
              </a:spcBef>
              <a:buFont typeface="Wingdings 2" pitchFamily="18" charset="2"/>
              <a:buChar char="Ò"/>
            </a:pPr>
            <a:r>
              <a:rPr lang="ja-JP" altLang="en-US" sz="2800" smtClean="0">
                <a:latin typeface="SimSun" pitchFamily="2" charset="-122"/>
                <a:ea typeface="SimSun" pitchFamily="2" charset="-122"/>
                <a:sym typeface="SimSun" pitchFamily="2" charset="-122"/>
              </a:rPr>
              <a:t>传</a:t>
            </a:r>
            <a:r>
              <a:rPr lang="ja-JP" altLang="en-US" sz="2800" smtClean="0">
                <a:solidFill>
                  <a:srgbClr val="FF3300"/>
                </a:solidFill>
                <a:latin typeface="SimSun" pitchFamily="2" charset="-122"/>
                <a:ea typeface="SimSun" pitchFamily="2" charset="-122"/>
                <a:sym typeface="SimSun" pitchFamily="2" charset="-122"/>
              </a:rPr>
              <a:t>假的教义</a:t>
            </a:r>
            <a:r>
              <a:rPr lang="en-US" altLang="ja-JP" sz="2800" smtClean="0">
                <a:latin typeface="Arial" pitchFamily="34" charset="0"/>
                <a:cs typeface="Arial" pitchFamily="34" charset="0"/>
                <a:sym typeface="Arial" pitchFamily="34" charset="0"/>
              </a:rPr>
              <a:t>: </a:t>
            </a:r>
            <a:r>
              <a:rPr lang="ja-JP" altLang="en-US" sz="2800" smtClean="0">
                <a:latin typeface="Arial" pitchFamily="34" charset="0"/>
                <a:cs typeface="Arial" pitchFamily="34" charset="0"/>
                <a:sym typeface="Arial" pitchFamily="34" charset="0"/>
              </a:rPr>
              <a:t>“</a:t>
            </a:r>
            <a:r>
              <a:rPr lang="ja-JP" altLang="en-US" sz="2800" smtClean="0">
                <a:latin typeface="SimSun" pitchFamily="2" charset="-122"/>
                <a:ea typeface="SimSun" pitchFamily="2" charset="-122"/>
                <a:sym typeface="SimSun" pitchFamily="2" charset="-122"/>
              </a:rPr>
              <a:t>他们禁止嫁娶，禁戒食物</a:t>
            </a:r>
            <a:r>
              <a:rPr lang="ja-JP" altLang="en-US" sz="2800" smtClean="0">
                <a:latin typeface="Arial" pitchFamily="34" charset="0"/>
                <a:cs typeface="Arial" pitchFamily="34" charset="0"/>
                <a:sym typeface="Arial" pitchFamily="34" charset="0"/>
              </a:rPr>
              <a:t>”</a:t>
            </a:r>
            <a:r>
              <a:rPr lang="en-US" altLang="ja-JP" sz="2800" smtClean="0">
                <a:latin typeface="Arial" pitchFamily="34" charset="0"/>
                <a:cs typeface="Arial" pitchFamily="34" charset="0"/>
                <a:sym typeface="Arial" pitchFamily="34" charset="0"/>
              </a:rPr>
              <a:t> (4:3)</a:t>
            </a:r>
          </a:p>
          <a:p>
            <a:pPr marL="300038" indent="-300038" algn="just" defTabSz="914400" eaLnBrk="1">
              <a:lnSpc>
                <a:spcPct val="90000"/>
              </a:lnSpc>
              <a:spcBef>
                <a:spcPts val="600"/>
              </a:spcBef>
              <a:buFont typeface="Wingdings 2" pitchFamily="18" charset="2"/>
              <a:buChar char="Ò"/>
            </a:pPr>
            <a:r>
              <a:rPr lang="ja-JP" altLang="en-US" sz="2800" smtClean="0">
                <a:latin typeface="SimSun" pitchFamily="2" charset="-122"/>
                <a:ea typeface="SimSun" pitchFamily="2" charset="-122"/>
                <a:sym typeface="SimSun" pitchFamily="2" charset="-122"/>
              </a:rPr>
              <a:t>注重世俗以及老妇的</a:t>
            </a:r>
            <a:r>
              <a:rPr lang="ja-JP" altLang="en-US" sz="2800" smtClean="0">
                <a:solidFill>
                  <a:srgbClr val="FF3300"/>
                </a:solidFill>
                <a:latin typeface="SimSun" pitchFamily="2" charset="-122"/>
                <a:ea typeface="SimSun" pitchFamily="2" charset="-122"/>
                <a:sym typeface="SimSun" pitchFamily="2" charset="-122"/>
              </a:rPr>
              <a:t>无稽之谈</a:t>
            </a:r>
            <a:r>
              <a:rPr lang="ja-JP" altLang="en-US" sz="2800" smtClean="0">
                <a:latin typeface="SimSun" pitchFamily="2" charset="-122"/>
                <a:ea typeface="SimSun" pitchFamily="2" charset="-122"/>
                <a:sym typeface="SimSun" pitchFamily="2" charset="-122"/>
              </a:rPr>
              <a:t>和</a:t>
            </a:r>
            <a:r>
              <a:rPr lang="ja-JP" altLang="en-US" sz="2800" smtClean="0">
                <a:solidFill>
                  <a:srgbClr val="FF3300"/>
                </a:solidFill>
                <a:latin typeface="SimSun" pitchFamily="2" charset="-122"/>
                <a:ea typeface="SimSun" pitchFamily="2" charset="-122"/>
                <a:sym typeface="SimSun" pitchFamily="2" charset="-122"/>
              </a:rPr>
              <a:t>无穷的家谱</a:t>
            </a:r>
            <a:endParaRPr lang="en-US" altLang="ja-JP" sz="2800" smtClean="0">
              <a:solidFill>
                <a:srgbClr val="D4876C"/>
              </a:solidFill>
              <a:latin typeface="Arial" pitchFamily="34" charset="0"/>
              <a:cs typeface="Arial" pitchFamily="34" charset="0"/>
              <a:sym typeface="Arial" pitchFamily="34" charset="0"/>
            </a:endParaRPr>
          </a:p>
          <a:p>
            <a:pPr marL="300038" indent="-300038" algn="just" defTabSz="914400" eaLnBrk="1">
              <a:lnSpc>
                <a:spcPct val="90000"/>
              </a:lnSpc>
              <a:spcBef>
                <a:spcPts val="600"/>
              </a:spcBef>
              <a:buFont typeface="Wingdings 2" pitchFamily="18" charset="2"/>
              <a:buChar char="Ò"/>
            </a:pPr>
            <a:r>
              <a:rPr lang="ja-JP" altLang="en-US" sz="2800" smtClean="0">
                <a:latin typeface="SimSun" pitchFamily="2" charset="-122"/>
                <a:ea typeface="SimSun" pitchFamily="2" charset="-122"/>
                <a:sym typeface="SimSun" pitchFamily="2" charset="-122"/>
              </a:rPr>
              <a:t>专</a:t>
            </a:r>
            <a:r>
              <a:rPr lang="ja-JP" altLang="en-US" sz="2800" smtClean="0">
                <a:solidFill>
                  <a:srgbClr val="FF3300"/>
                </a:solidFill>
                <a:latin typeface="SimSun" pitchFamily="2" charset="-122"/>
                <a:ea typeface="SimSun" pitchFamily="2" charset="-122"/>
                <a:sym typeface="SimSun" pitchFamily="2" charset="-122"/>
              </a:rPr>
              <a:t>好问难争辩</a:t>
            </a:r>
            <a:r>
              <a:rPr lang="en-US" altLang="ja-JP" sz="2800" smtClean="0">
                <a:solidFill>
                  <a:srgbClr val="FF3300"/>
                </a:solidFill>
                <a:latin typeface="SimSun" pitchFamily="2" charset="-122"/>
                <a:ea typeface="SimSun" pitchFamily="2" charset="-122"/>
                <a:sym typeface="SimSun" pitchFamily="2" charset="-122"/>
              </a:rPr>
              <a:t> </a:t>
            </a:r>
            <a:r>
              <a:rPr lang="en-US" altLang="ja-JP" sz="2800" smtClean="0">
                <a:latin typeface="Arial" pitchFamily="34" charset="0"/>
                <a:cs typeface="Arial" pitchFamily="34" charset="0"/>
                <a:sym typeface="Arial" pitchFamily="34" charset="0"/>
              </a:rPr>
              <a:t>(6:4)</a:t>
            </a:r>
            <a:endParaRPr lang="en-US" altLang="en-US" smtClean="0"/>
          </a:p>
        </p:txBody>
      </p:sp>
      <p:pic>
        <p:nvPicPr>
          <p:cNvPr id="105475" name="Picture 3" descr="BD06861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5697538"/>
            <a:ext cx="1422400" cy="116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333399"/>
            </a:gs>
            <a:gs pos="100000">
              <a:srgbClr val="171746"/>
            </a:gs>
          </a:gsLst>
          <a:path path="rect">
            <a:fillToRect l="37720" t="-19635" r="62280" b="119635"/>
          </a:path>
        </a:gradFill>
        <a:effectLst/>
      </p:bgPr>
    </p:bg>
    <p:spTree>
      <p:nvGrpSpPr>
        <p:cNvPr id="1" name=""/>
        <p:cNvGrpSpPr/>
        <p:nvPr/>
      </p:nvGrpSpPr>
      <p:grpSpPr>
        <a:xfrm>
          <a:off x="0" y="0"/>
          <a:ext cx="0" cy="0"/>
          <a:chOff x="0" y="0"/>
          <a:chExt cx="0" cy="0"/>
        </a:xfrm>
      </p:grpSpPr>
      <p:sp>
        <p:nvSpPr>
          <p:cNvPr id="106497" name="Rectangle 1"/>
          <p:cNvSpPr>
            <a:spLocks noGrp="1" noChangeArrowheads="1"/>
          </p:cNvSpPr>
          <p:nvPr>
            <p:ph type="title"/>
          </p:nvPr>
        </p:nvSpPr>
        <p:spPr>
          <a:xfrm>
            <a:off x="685800" y="-76200"/>
            <a:ext cx="7772400" cy="1143000"/>
          </a:xfrm>
          <a:effectLst>
            <a:outerShdw blurRad="63500" dist="35921" dir="2700000" algn="ctr" rotWithShape="0">
              <a:srgbClr val="000000"/>
            </a:outerShdw>
          </a:effectLst>
        </p:spPr>
        <p:txBody>
          <a:bodyPr lIns="0" tIns="0" rIns="0" bIns="0"/>
          <a:lstStyle/>
          <a:p>
            <a:pPr algn="ctr" defTabSz="914400" eaLnBrk="1"/>
            <a:r>
              <a:rPr lang="ja-JP" altLang="en-US" sz="4800" u="sng" smtClean="0">
                <a:solidFill>
                  <a:srgbClr val="FFFFFF"/>
                </a:solidFill>
                <a:latin typeface="SimSun" pitchFamily="2" charset="-122"/>
                <a:ea typeface="SimSun" pitchFamily="2" charset="-122"/>
                <a:sym typeface="SimSun" pitchFamily="2" charset="-122"/>
              </a:rPr>
              <a:t>提摩太前书</a:t>
            </a:r>
            <a:r>
              <a:rPr lang="en-US" altLang="ja-JP" sz="4800" u="sng" smtClean="0">
                <a:solidFill>
                  <a:srgbClr val="FFFFFF"/>
                </a:solidFill>
                <a:latin typeface="Arial Bold" pitchFamily="2" charset="0"/>
                <a:sym typeface="Arial Bold" pitchFamily="2" charset="0"/>
              </a:rPr>
              <a:t> 3:8-13 </a:t>
            </a:r>
            <a:r>
              <a:rPr lang="en-US" altLang="ja-JP" sz="4000" u="sng" smtClean="0">
                <a:solidFill>
                  <a:srgbClr val="FFFFFF"/>
                </a:solidFill>
                <a:latin typeface="Arial Bold" pitchFamily="2" charset="0"/>
                <a:sym typeface="Arial Bold" pitchFamily="2" charset="0"/>
              </a:rPr>
              <a:t>(</a:t>
            </a:r>
            <a:r>
              <a:rPr lang="ja-JP" altLang="en-US" sz="4000" u="sng" smtClean="0">
                <a:solidFill>
                  <a:srgbClr val="FFFFFF"/>
                </a:solidFill>
                <a:latin typeface="SimSun" pitchFamily="2" charset="-122"/>
                <a:ea typeface="SimSun" pitchFamily="2" charset="-122"/>
                <a:sym typeface="SimSun" pitchFamily="2" charset="-122"/>
              </a:rPr>
              <a:t>新译本</a:t>
            </a:r>
            <a:r>
              <a:rPr lang="en-US" altLang="ja-JP" sz="4000" u="sng" smtClean="0">
                <a:solidFill>
                  <a:srgbClr val="FFFFFF"/>
                </a:solidFill>
                <a:latin typeface="Arial Bold" pitchFamily="2" charset="0"/>
                <a:sym typeface="Arial Bold" pitchFamily="2" charset="0"/>
              </a:rPr>
              <a:t>)</a:t>
            </a:r>
            <a:endParaRPr lang="en-US" altLang="en-US" smtClean="0"/>
          </a:p>
        </p:txBody>
      </p:sp>
      <p:sp>
        <p:nvSpPr>
          <p:cNvPr id="106498" name="Rectangle 2"/>
          <p:cNvSpPr>
            <a:spLocks noGrp="1" noChangeArrowheads="1"/>
          </p:cNvSpPr>
          <p:nvPr>
            <p:ph type="body" idx="1"/>
          </p:nvPr>
        </p:nvSpPr>
        <p:spPr>
          <a:xfrm>
            <a:off x="-152400" y="838200"/>
            <a:ext cx="9448800" cy="6019800"/>
          </a:xfrm>
          <a:effectLst>
            <a:outerShdw blurRad="63500" dist="35921" dir="2700000" algn="ctr" rotWithShape="0">
              <a:srgbClr val="000000"/>
            </a:outerShdw>
          </a:effectLst>
        </p:spPr>
        <p:txBody>
          <a:bodyPr lIns="0" tIns="0" rIns="0" bIns="0"/>
          <a:lstStyle/>
          <a:p>
            <a:pPr marL="0" indent="0" algn="ctr" defTabSz="914400" eaLnBrk="1">
              <a:spcBef>
                <a:spcPts val="700"/>
              </a:spcBef>
            </a:pPr>
            <a:r>
              <a:rPr lang="en-US" altLang="en-US" sz="3200" baseline="30000" smtClean="0">
                <a:solidFill>
                  <a:srgbClr val="FFFFFF"/>
                </a:solidFill>
                <a:latin typeface="Arial Bold" pitchFamily="2" charset="0"/>
                <a:sym typeface="Arial Bold" pitchFamily="2" charset="0"/>
              </a:rPr>
              <a:t>8</a:t>
            </a:r>
            <a:r>
              <a:rPr lang="en-US" altLang="en-US" sz="3200" smtClean="0">
                <a:solidFill>
                  <a:srgbClr val="FFFFFF"/>
                </a:solidFill>
                <a:latin typeface="Arial Bold" pitchFamily="2" charset="0"/>
                <a:sym typeface="Arial Bold" pitchFamily="2" charset="0"/>
              </a:rPr>
              <a:t>,</a:t>
            </a:r>
            <a:r>
              <a:rPr lang="ja-JP" altLang="en-US" sz="3200" smtClean="0">
                <a:solidFill>
                  <a:srgbClr val="FFFFFF"/>
                </a:solidFill>
                <a:latin typeface="SimSun" pitchFamily="2" charset="-122"/>
                <a:ea typeface="SimSun" pitchFamily="2" charset="-122"/>
                <a:sym typeface="SimSun" pitchFamily="2" charset="-122"/>
              </a:rPr>
              <a:t>照样，</a:t>
            </a:r>
            <a:r>
              <a:rPr lang="ja-JP" altLang="en-US" sz="3200" smtClean="0">
                <a:solidFill>
                  <a:srgbClr val="FFFF00"/>
                </a:solidFill>
                <a:latin typeface="SimSun" pitchFamily="2" charset="-122"/>
                <a:ea typeface="SimSun" pitchFamily="2" charset="-122"/>
                <a:sym typeface="SimSun" pitchFamily="2" charset="-122"/>
              </a:rPr>
              <a:t>执事</a:t>
            </a:r>
            <a:r>
              <a:rPr lang="ja-JP" altLang="en-US" sz="3200" smtClean="0">
                <a:solidFill>
                  <a:srgbClr val="FFFFFF"/>
                </a:solidFill>
                <a:latin typeface="SimSun" pitchFamily="2" charset="-122"/>
                <a:ea typeface="SimSun" pitchFamily="2" charset="-122"/>
                <a:sym typeface="SimSun" pitchFamily="2" charset="-122"/>
              </a:rPr>
              <a:t>也必须庄重，不一口两舌，不酗酒，不贪不义之财。</a:t>
            </a:r>
            <a:r>
              <a:rPr lang="en-US" altLang="ja-JP" sz="3200" smtClean="0">
                <a:solidFill>
                  <a:srgbClr val="FFFFFF"/>
                </a:solidFill>
                <a:latin typeface="Arial Bold" pitchFamily="2" charset="0"/>
                <a:sym typeface="Arial Bold" pitchFamily="2" charset="0"/>
              </a:rPr>
              <a:t> </a:t>
            </a:r>
            <a:r>
              <a:rPr lang="en-US" altLang="ja-JP" sz="3200" baseline="30000" smtClean="0">
                <a:solidFill>
                  <a:srgbClr val="FFFFFF"/>
                </a:solidFill>
                <a:latin typeface="Arial Bold" pitchFamily="2" charset="0"/>
                <a:sym typeface="Arial Bold" pitchFamily="2" charset="0"/>
              </a:rPr>
              <a:t>9</a:t>
            </a:r>
            <a:r>
              <a:rPr lang="ja-JP" altLang="en-US" sz="3200" smtClean="0">
                <a:solidFill>
                  <a:srgbClr val="FFFFFF"/>
                </a:solidFill>
                <a:latin typeface="SimSun" pitchFamily="2" charset="-122"/>
                <a:ea typeface="SimSun" pitchFamily="2" charset="-122"/>
                <a:sym typeface="SimSun" pitchFamily="2" charset="-122"/>
              </a:rPr>
              <a:t>用清洁的良心持守信仰的奥秘。</a:t>
            </a:r>
            <a:r>
              <a:rPr lang="en-US" altLang="ja-JP" sz="3200" smtClean="0">
                <a:solidFill>
                  <a:srgbClr val="FFFFFF"/>
                </a:solidFill>
                <a:latin typeface="SimSun" pitchFamily="2" charset="-122"/>
                <a:ea typeface="SimSun" pitchFamily="2" charset="-122"/>
                <a:sym typeface="SimSun" pitchFamily="2" charset="-122"/>
              </a:rPr>
              <a:t> </a:t>
            </a:r>
            <a:r>
              <a:rPr lang="en-US" altLang="ja-JP" sz="3200" baseline="30000" smtClean="0">
                <a:solidFill>
                  <a:srgbClr val="FFFFFF"/>
                </a:solidFill>
                <a:latin typeface="Arial Bold" pitchFamily="2" charset="0"/>
                <a:sym typeface="Arial Bold" pitchFamily="2" charset="0"/>
              </a:rPr>
              <a:t>10</a:t>
            </a:r>
            <a:r>
              <a:rPr lang="ja-JP" altLang="en-US" sz="3200" smtClean="0">
                <a:solidFill>
                  <a:srgbClr val="FFFFFF"/>
                </a:solidFill>
                <a:latin typeface="SimSun" pitchFamily="2" charset="-122"/>
                <a:ea typeface="SimSun" pitchFamily="2" charset="-122"/>
                <a:sym typeface="SimSun" pitchFamily="2" charset="-122"/>
              </a:rPr>
              <a:t>他们也必须先受考验，若没有可责之处，然后才让他们作执事。</a:t>
            </a:r>
            <a:r>
              <a:rPr lang="en-US" altLang="ja-JP" sz="3200" smtClean="0">
                <a:solidFill>
                  <a:srgbClr val="FFFFFF"/>
                </a:solidFill>
                <a:latin typeface="SimSun" pitchFamily="2" charset="-122"/>
                <a:ea typeface="SimSun" pitchFamily="2" charset="-122"/>
                <a:sym typeface="SimSun" pitchFamily="2" charset="-122"/>
              </a:rPr>
              <a:t> </a:t>
            </a:r>
            <a:r>
              <a:rPr lang="en-US" altLang="ja-JP" sz="3200" baseline="30000" smtClean="0">
                <a:solidFill>
                  <a:srgbClr val="FFFFFF"/>
                </a:solidFill>
                <a:latin typeface="Arial Bold" pitchFamily="2" charset="0"/>
                <a:sym typeface="Arial Bold" pitchFamily="2" charset="0"/>
              </a:rPr>
              <a:t>11</a:t>
            </a:r>
            <a:r>
              <a:rPr lang="ja-JP" altLang="en-US" sz="3200" smtClean="0">
                <a:solidFill>
                  <a:srgbClr val="FFFFFF"/>
                </a:solidFill>
                <a:latin typeface="SimSun" pitchFamily="2" charset="-122"/>
                <a:ea typeface="SimSun" pitchFamily="2" charset="-122"/>
                <a:sym typeface="SimSun" pitchFamily="2" charset="-122"/>
              </a:rPr>
              <a:t>照样，他们的</a:t>
            </a:r>
            <a:r>
              <a:rPr lang="en-US" altLang="ja-JP" sz="3200" smtClean="0">
                <a:solidFill>
                  <a:srgbClr val="FFFFFF"/>
                </a:solidFill>
                <a:latin typeface="Arial Bold" pitchFamily="2" charset="0"/>
                <a:sym typeface="Arial Bold" pitchFamily="2" charset="0"/>
              </a:rPr>
              <a:t> </a:t>
            </a:r>
            <a:r>
              <a:rPr lang="ja-JP" altLang="en-US" sz="3200" smtClean="0">
                <a:solidFill>
                  <a:srgbClr val="FFFF00"/>
                </a:solidFill>
                <a:latin typeface="SimSun" pitchFamily="2" charset="-122"/>
                <a:ea typeface="SimSun" pitchFamily="2" charset="-122"/>
                <a:sym typeface="SimSun" pitchFamily="2" charset="-122"/>
              </a:rPr>
              <a:t>妻子</a:t>
            </a:r>
            <a:r>
              <a:rPr lang="en-US" altLang="ja-JP" sz="3200" smtClean="0">
                <a:solidFill>
                  <a:srgbClr val="FFFF00"/>
                </a:solidFill>
                <a:latin typeface="Arial Bold" pitchFamily="2" charset="0"/>
                <a:sym typeface="Arial Bold" pitchFamily="2" charset="0"/>
              </a:rPr>
              <a:t> {</a:t>
            </a:r>
            <a:r>
              <a:rPr lang="en-US" altLang="ja-JP" sz="3200" baseline="30000" smtClean="0">
                <a:solidFill>
                  <a:srgbClr val="FFFF00"/>
                </a:solidFill>
                <a:latin typeface="Arial Bold" pitchFamily="2" charset="0"/>
                <a:sym typeface="Arial Bold" pitchFamily="2" charset="0"/>
              </a:rPr>
              <a:t>11</a:t>
            </a:r>
            <a:r>
              <a:rPr lang="ja-JP" altLang="en-US" sz="3200" smtClean="0">
                <a:solidFill>
                  <a:srgbClr val="FFFF00"/>
                </a:solidFill>
                <a:latin typeface="SimSun" pitchFamily="2" charset="-122"/>
                <a:ea typeface="SimSun" pitchFamily="2" charset="-122"/>
                <a:sym typeface="SimSun" pitchFamily="2" charset="-122"/>
              </a:rPr>
              <a:t>可解作女执事</a:t>
            </a:r>
            <a:r>
              <a:rPr lang="en-US" altLang="ja-JP" sz="3200" smtClean="0">
                <a:solidFill>
                  <a:srgbClr val="FFFF00"/>
                </a:solidFill>
                <a:latin typeface="Arial Bold" pitchFamily="2" charset="0"/>
                <a:sym typeface="Arial Bold" pitchFamily="2" charset="0"/>
              </a:rPr>
              <a:t>} </a:t>
            </a:r>
            <a:r>
              <a:rPr lang="ja-JP" altLang="en-US" sz="3200" smtClean="0">
                <a:solidFill>
                  <a:srgbClr val="FFFF00"/>
                </a:solidFill>
                <a:latin typeface="SimSun" pitchFamily="2" charset="-122"/>
                <a:ea typeface="SimSun" pitchFamily="2" charset="-122"/>
                <a:sym typeface="SimSun" pitchFamily="2" charset="-122"/>
              </a:rPr>
              <a:t>也要庄重</a:t>
            </a:r>
            <a:r>
              <a:rPr lang="en-US" altLang="ja-JP" sz="3200" smtClean="0">
                <a:solidFill>
                  <a:srgbClr val="FFFFFF"/>
                </a:solidFill>
                <a:latin typeface="Arial Bold" pitchFamily="2" charset="0"/>
                <a:sym typeface="Arial Bold" pitchFamily="2" charset="0"/>
              </a:rPr>
              <a:t> </a:t>
            </a:r>
            <a:r>
              <a:rPr lang="ja-JP" altLang="en-US" sz="3200" smtClean="0">
                <a:solidFill>
                  <a:srgbClr val="FFFFFF"/>
                </a:solidFill>
                <a:latin typeface="SimSun" pitchFamily="2" charset="-122"/>
                <a:ea typeface="SimSun" pitchFamily="2" charset="-122"/>
                <a:sym typeface="SimSun" pitchFamily="2" charset="-122"/>
              </a:rPr>
              <a:t>不说？？言，有节制，凡事忠心。</a:t>
            </a:r>
            <a:r>
              <a:rPr lang="en-US" altLang="ja-JP" sz="3200" baseline="30000" smtClean="0">
                <a:solidFill>
                  <a:srgbClr val="FFFFFF"/>
                </a:solidFill>
                <a:latin typeface="Arial Bold" pitchFamily="2" charset="0"/>
                <a:sym typeface="Arial Bold" pitchFamily="2" charset="0"/>
              </a:rPr>
              <a:t>12</a:t>
            </a:r>
            <a:r>
              <a:rPr lang="ja-JP" altLang="en-US" sz="3200" smtClean="0">
                <a:solidFill>
                  <a:srgbClr val="FFFF00"/>
                </a:solidFill>
                <a:latin typeface="SimSun" pitchFamily="2" charset="-122"/>
                <a:ea typeface="SimSun" pitchFamily="2" charset="-122"/>
                <a:sym typeface="SimSun" pitchFamily="2" charset="-122"/>
              </a:rPr>
              <a:t>执事</a:t>
            </a:r>
            <a:r>
              <a:rPr lang="en-US" altLang="ja-JP" sz="3200" smtClean="0">
                <a:solidFill>
                  <a:srgbClr val="FFFFFF"/>
                </a:solidFill>
                <a:latin typeface="Arial Bold" pitchFamily="2" charset="0"/>
                <a:sym typeface="Arial Bold" pitchFamily="2" charset="0"/>
              </a:rPr>
              <a:t> </a:t>
            </a:r>
            <a:r>
              <a:rPr lang="ja-JP" altLang="en-US" sz="3200" smtClean="0">
                <a:solidFill>
                  <a:srgbClr val="FFFFFF"/>
                </a:solidFill>
                <a:latin typeface="SimSun" pitchFamily="2" charset="-122"/>
                <a:ea typeface="SimSun" pitchFamily="2" charset="-122"/>
                <a:sym typeface="SimSun" pitchFamily="2" charset="-122"/>
              </a:rPr>
              <a:t>只可以作一个妻子的丈夫，善于</a:t>
            </a:r>
            <a:r>
              <a:rPr lang="en-US" altLang="ja-JP" sz="3200" smtClean="0">
                <a:solidFill>
                  <a:srgbClr val="FFFFFF"/>
                </a:solidFill>
                <a:latin typeface="Arial Bold" pitchFamily="2" charset="0"/>
                <a:sym typeface="Arial Bold" pitchFamily="2" charset="0"/>
              </a:rPr>
              <a:t> </a:t>
            </a:r>
            <a:r>
              <a:rPr lang="ja-JP" altLang="en-US" sz="3200" smtClean="0">
                <a:solidFill>
                  <a:srgbClr val="FFFFFF"/>
                </a:solidFill>
                <a:latin typeface="SimSun" pitchFamily="2" charset="-122"/>
                <a:ea typeface="SimSun" pitchFamily="2" charset="-122"/>
                <a:sym typeface="SimSun" pitchFamily="2" charset="-122"/>
              </a:rPr>
              <a:t>管理儿女和自己的家。</a:t>
            </a:r>
            <a:r>
              <a:rPr lang="en-US" altLang="ja-JP" sz="3200" baseline="30000" smtClean="0">
                <a:solidFill>
                  <a:srgbClr val="FFFFFF"/>
                </a:solidFill>
                <a:latin typeface="Arial Bold" pitchFamily="2" charset="0"/>
                <a:sym typeface="Arial Bold" pitchFamily="2" charset="0"/>
              </a:rPr>
              <a:t>13</a:t>
            </a:r>
            <a:r>
              <a:rPr lang="ja-JP" altLang="en-US" sz="3200" smtClean="0">
                <a:solidFill>
                  <a:srgbClr val="FFFFFF"/>
                </a:solidFill>
                <a:latin typeface="SimSun" pitchFamily="2" charset="-122"/>
                <a:ea typeface="SimSun" pitchFamily="2" charset="-122"/>
                <a:sym typeface="SimSun" pitchFamily="2" charset="-122"/>
              </a:rPr>
              <a:t>那善于作执事的，就为自己得了好的位分，也因着相信基督耶稣得到大大的胆量。</a:t>
            </a:r>
            <a:endParaRPr lang="en-US" altLang="en-US" smtClean="0"/>
          </a:p>
        </p:txBody>
      </p:sp>
      <p:sp>
        <p:nvSpPr>
          <p:cNvPr id="106499" name="AutoShape 3"/>
          <p:cNvSpPr>
            <a:spLocks/>
          </p:cNvSpPr>
          <p:nvPr/>
        </p:nvSpPr>
        <p:spPr bwMode="auto">
          <a:xfrm>
            <a:off x="8305800" y="76200"/>
            <a:ext cx="768350" cy="436563"/>
          </a:xfrm>
          <a:custGeom>
            <a:avLst/>
            <a:gdLst>
              <a:gd name="T0" fmla="*/ 384175 w 21600"/>
              <a:gd name="T1" fmla="*/ 218282 h 21600"/>
              <a:gd name="T2" fmla="*/ 384175 w 21600"/>
              <a:gd name="T3" fmla="*/ 218282 h 21600"/>
              <a:gd name="T4" fmla="*/ 384175 w 21600"/>
              <a:gd name="T5" fmla="*/ 218282 h 21600"/>
              <a:gd name="T6" fmla="*/ 38417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latin typeface="Arial Bold" pitchFamily="2" charset="0"/>
                <a:sym typeface="Arial Bold" pitchFamily="2" charset="0"/>
              </a:rPr>
              <a:t>232</a:t>
            </a:r>
            <a:endParaRPr lang="en-US" altLang="en-US"/>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B7838E40-AF01-402B-B396-D5ED9739C6A7}" type="slidenum">
              <a:rPr lang="en-US" altLang="en-US" sz="1400"/>
              <a:pPr algn="r" eaLnBrk="1"/>
              <a:t>119</a:t>
            </a:fld>
            <a:endParaRPr lang="en-US" altLang="en-US"/>
          </a:p>
        </p:txBody>
      </p:sp>
      <p:sp>
        <p:nvSpPr>
          <p:cNvPr id="107522" name="Rectangle 2"/>
          <p:cNvSpPr>
            <a:spLocks noGrp="1" noChangeArrowheads="1"/>
          </p:cNvSpPr>
          <p:nvPr>
            <p:ph type="title"/>
          </p:nvPr>
        </p:nvSpPr>
        <p:spPr>
          <a:xfrm>
            <a:off x="419100" y="284163"/>
            <a:ext cx="7772400" cy="904875"/>
          </a:xfrm>
          <a:solidFill>
            <a:srgbClr val="333399"/>
          </a:solidFill>
          <a:effectLst>
            <a:outerShdw blurRad="63500" dist="35921" dir="2700000" algn="ctr" rotWithShape="0">
              <a:srgbClr val="808080"/>
            </a:outerShdw>
          </a:effectLst>
        </p:spPr>
        <p:txBody>
          <a:bodyPr lIns="0" tIns="0" rIns="0" bIns="0"/>
          <a:lstStyle/>
          <a:p>
            <a:pPr algn="ctr" defTabSz="914400" eaLnBrk="1"/>
            <a:r>
              <a:rPr lang="ja-JP" altLang="en-US" sz="3600" smtClean="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对女人的观点</a:t>
            </a:r>
            <a:r>
              <a:rPr lang="en-US" altLang="ja-JP" sz="3600" smtClean="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 </a:t>
            </a:r>
            <a:r>
              <a:rPr lang="ja-JP" altLang="en-US" sz="3600" smtClean="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提摩太前书</a:t>
            </a:r>
            <a:r>
              <a:rPr lang="en-US" altLang="ja-JP" sz="3600" smtClean="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3:11</a:t>
            </a:r>
            <a:endParaRPr lang="en-US" altLang="en-US" smtClean="0"/>
          </a:p>
        </p:txBody>
      </p:sp>
      <p:sp>
        <p:nvSpPr>
          <p:cNvPr id="107523" name="Rectangle 3"/>
          <p:cNvSpPr>
            <a:spLocks noGrp="1" noChangeArrowheads="1"/>
          </p:cNvSpPr>
          <p:nvPr>
            <p:ph type="body" idx="1"/>
          </p:nvPr>
        </p:nvSpPr>
        <p:spPr>
          <a:xfrm>
            <a:off x="847725" y="1238250"/>
            <a:ext cx="6400800" cy="2971800"/>
          </a:xfrm>
        </p:spPr>
        <p:txBody>
          <a:bodyPr/>
          <a:lstStyle/>
          <a:p>
            <a:pPr marL="0" indent="0" algn="ctr" defTabSz="914400" eaLnBrk="1">
              <a:spcBef>
                <a:spcPts val="700"/>
              </a:spcBef>
            </a:pPr>
            <a:r>
              <a:rPr lang="en-US" altLang="en-US" sz="3200" b="1" i="1" smtClean="0">
                <a:solidFill>
                  <a:srgbClr val="FFFFFF"/>
                </a:solidFill>
                <a:latin typeface="Times Roman" charset="0"/>
                <a:sym typeface="Times Roman" charset="0"/>
              </a:rPr>
              <a:t>Gynaikos</a:t>
            </a:r>
            <a:r>
              <a:rPr lang="en-US" altLang="en-US" sz="3200" b="1" smtClean="0">
                <a:solidFill>
                  <a:srgbClr val="FFFFFF"/>
                </a:solidFill>
                <a:latin typeface="Times Roman" charset="0"/>
                <a:sym typeface="Times Roman" charset="0"/>
              </a:rPr>
              <a:t> (</a:t>
            </a:r>
            <a:r>
              <a:rPr lang="en-US" altLang="en-US" sz="3200" b="1" smtClean="0">
                <a:solidFill>
                  <a:srgbClr val="FFFFFF"/>
                </a:solidFill>
                <a:latin typeface="Bwgrkl" pitchFamily="2" charset="0"/>
                <a:sym typeface="Bwgrkl" pitchFamily="2" charset="0"/>
              </a:rPr>
              <a:t>gunaiko.j</a:t>
            </a:r>
            <a:r>
              <a:rPr lang="en-US" altLang="en-US" sz="3200" b="1" smtClean="0">
                <a:solidFill>
                  <a:srgbClr val="FFFFFF"/>
                </a:solidFill>
                <a:latin typeface="Times Roman" charset="0"/>
                <a:sym typeface="Times Roman" charset="0"/>
              </a:rPr>
              <a:t>) </a:t>
            </a:r>
            <a:r>
              <a:rPr lang="ja-JP" altLang="en-US" sz="3200" smtClean="0">
                <a:solidFill>
                  <a:srgbClr val="FFFFFF"/>
                </a:solidFill>
                <a:latin typeface="SimSun" pitchFamily="2" charset="-122"/>
                <a:ea typeface="SimSun" pitchFamily="2" charset="-122"/>
                <a:sym typeface="SimSun" pitchFamily="2" charset="-122"/>
              </a:rPr>
              <a:t>可以翻译成</a:t>
            </a:r>
            <a:r>
              <a:rPr lang="en-US" altLang="ja-JP" sz="3200" smtClean="0">
                <a:solidFill>
                  <a:srgbClr val="FFFFFF"/>
                </a:solidFill>
                <a:latin typeface="SimSun" pitchFamily="2" charset="-122"/>
                <a:ea typeface="SimSun" pitchFamily="2" charset="-122"/>
                <a:sym typeface="SimSun" pitchFamily="2" charset="-122"/>
              </a:rPr>
              <a:t> </a:t>
            </a:r>
            <a:r>
              <a:rPr lang="ja-JP" altLang="en-US" sz="3200" b="1" smtClean="0">
                <a:solidFill>
                  <a:srgbClr val="FFFFFF"/>
                </a:solidFill>
                <a:latin typeface="Times Roman" charset="0"/>
                <a:sym typeface="Times Roman" charset="0"/>
              </a:rPr>
              <a:t>“</a:t>
            </a:r>
            <a:r>
              <a:rPr lang="ja-JP" altLang="en-US" sz="3200" smtClean="0">
                <a:solidFill>
                  <a:srgbClr val="FFFFFF"/>
                </a:solidFill>
                <a:latin typeface="SimSun" pitchFamily="2" charset="-122"/>
                <a:ea typeface="SimSun" pitchFamily="2" charset="-122"/>
                <a:sym typeface="SimSun" pitchFamily="2" charset="-122"/>
              </a:rPr>
              <a:t>女人</a:t>
            </a:r>
            <a:r>
              <a:rPr lang="ja-JP" altLang="en-US" sz="3200" b="1" smtClean="0">
                <a:solidFill>
                  <a:srgbClr val="FFFFFF"/>
                </a:solidFill>
                <a:latin typeface="Times Roman" charset="0"/>
                <a:sym typeface="Times Roman" charset="0"/>
              </a:rPr>
              <a:t>”</a:t>
            </a:r>
            <a:r>
              <a:rPr lang="en-US" altLang="ja-JP" sz="3200" b="1" smtClean="0">
                <a:solidFill>
                  <a:srgbClr val="FFFFFF"/>
                </a:solidFill>
                <a:latin typeface="Times Roman" charset="0"/>
                <a:sym typeface="Times Roman" charset="0"/>
              </a:rPr>
              <a:t> </a:t>
            </a:r>
            <a:r>
              <a:rPr lang="ja-JP" altLang="en-US" sz="3200" smtClean="0">
                <a:solidFill>
                  <a:srgbClr val="FFFFFF"/>
                </a:solidFill>
                <a:latin typeface="SimSun" pitchFamily="2" charset="-122"/>
                <a:ea typeface="SimSun" pitchFamily="2" charset="-122"/>
                <a:sym typeface="SimSun" pitchFamily="2" charset="-122"/>
              </a:rPr>
              <a:t>或</a:t>
            </a:r>
            <a:r>
              <a:rPr lang="en-US" altLang="ja-JP" sz="3200" smtClean="0">
                <a:solidFill>
                  <a:srgbClr val="FFFFFF"/>
                </a:solidFill>
                <a:latin typeface="SimSun" pitchFamily="2" charset="-122"/>
                <a:ea typeface="SimSun" pitchFamily="2" charset="-122"/>
                <a:sym typeface="SimSun" pitchFamily="2" charset="-122"/>
              </a:rPr>
              <a:t> </a:t>
            </a:r>
            <a:r>
              <a:rPr lang="ja-JP" altLang="en-US" sz="3200" b="1" smtClean="0">
                <a:solidFill>
                  <a:srgbClr val="FFFFFF"/>
                </a:solidFill>
                <a:latin typeface="Times Roman" charset="0"/>
                <a:sym typeface="Times Roman" charset="0"/>
              </a:rPr>
              <a:t>“</a:t>
            </a:r>
            <a:r>
              <a:rPr lang="ja-JP" altLang="en-US" sz="3200" smtClean="0">
                <a:solidFill>
                  <a:srgbClr val="FFFFFF"/>
                </a:solidFill>
                <a:latin typeface="SimSun" pitchFamily="2" charset="-122"/>
                <a:ea typeface="SimSun" pitchFamily="2" charset="-122"/>
                <a:sym typeface="SimSun" pitchFamily="2" charset="-122"/>
              </a:rPr>
              <a:t>妻子</a:t>
            </a:r>
            <a:r>
              <a:rPr lang="ja-JP" altLang="en-US" sz="3200" b="1" smtClean="0">
                <a:solidFill>
                  <a:srgbClr val="FFFFFF"/>
                </a:solidFill>
                <a:latin typeface="Times Roman" charset="0"/>
                <a:sym typeface="Times Roman" charset="0"/>
              </a:rPr>
              <a:t>”</a:t>
            </a:r>
            <a:endParaRPr lang="en-US" altLang="en-US" smtClean="0"/>
          </a:p>
        </p:txBody>
      </p:sp>
      <p:sp>
        <p:nvSpPr>
          <p:cNvPr id="107524" name="AutoShape 4"/>
          <p:cNvSpPr>
            <a:spLocks/>
          </p:cNvSpPr>
          <p:nvPr/>
        </p:nvSpPr>
        <p:spPr bwMode="auto">
          <a:xfrm>
            <a:off x="381000" y="2438400"/>
            <a:ext cx="7848600" cy="573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90000"/>
              </a:lnSpc>
              <a:spcBef>
                <a:spcPts val="700"/>
              </a:spcBef>
            </a:pPr>
            <a:r>
              <a:rPr lang="ja-JP" altLang="en-US" sz="32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用词至少有六个观点</a:t>
            </a:r>
            <a:r>
              <a:rPr lang="en-US" altLang="ja-JP" sz="3200" b="1">
                <a:solidFill>
                  <a:srgbClr val="FFFFFF"/>
                </a:solidFill>
                <a:effectLst>
                  <a:outerShdw blurRad="38100" dist="38100" dir="2700000" algn="tl">
                    <a:srgbClr val="000000"/>
                  </a:outerShdw>
                </a:effectLst>
                <a:latin typeface="Times Roman" charset="0"/>
                <a:sym typeface="Times Roman" charset="0"/>
              </a:rPr>
              <a:t>:</a:t>
            </a:r>
            <a:endParaRPr lang="en-US" altLang="en-US"/>
          </a:p>
        </p:txBody>
      </p:sp>
      <p:sp>
        <p:nvSpPr>
          <p:cNvPr id="107525" name="AutoShape 5"/>
          <p:cNvSpPr>
            <a:spLocks/>
          </p:cNvSpPr>
          <p:nvPr/>
        </p:nvSpPr>
        <p:spPr bwMode="auto">
          <a:xfrm>
            <a:off x="265113" y="3194050"/>
            <a:ext cx="8382000" cy="351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609600" indent="-609600"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女人</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长老和执事的妻子</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像执事但在他们以下</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执事的妻子</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女执事</a:t>
            </a:r>
            <a:r>
              <a:rPr lang="en-US" altLang="ja-JP"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或</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执事的妻子称为女执事</a:t>
            </a:r>
            <a:endParaRPr lang="en-US" altLang="en-US"/>
          </a:p>
        </p:txBody>
      </p:sp>
      <p:sp>
        <p:nvSpPr>
          <p:cNvPr id="107526" name="AutoShape 6"/>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latin typeface="Arial Bold" pitchFamily="2" charset="0"/>
                <a:sym typeface="Arial Bold" pitchFamily="2" charset="0"/>
              </a:rPr>
              <a:t>232</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5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752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752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752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752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autoUpdateAnimBg="0"/>
      <p:bldP spid="107525" grpId="0" build="p" bldLvl="5"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89" name="Picture 2" descr="bald PastorDick-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463"/>
            <a:ext cx="548640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itle 1"/>
          <p:cNvSpPr>
            <a:spLocks noGrp="1"/>
          </p:cNvSpPr>
          <p:nvPr>
            <p:ph type="title"/>
          </p:nvPr>
        </p:nvSpPr>
        <p:spPr>
          <a:xfrm>
            <a:off x="3886200" y="0"/>
            <a:ext cx="5257800" cy="762000"/>
          </a:xfrm>
          <a:solidFill>
            <a:srgbClr val="800000"/>
          </a:solidFill>
        </p:spPr>
        <p:txBody>
          <a:bodyPr/>
          <a:lstStyle/>
          <a:p>
            <a:r>
              <a:rPr lang="en-US" altLang="en-US" smtClean="0">
                <a:effectLst/>
              </a:rPr>
              <a:t>Princeton 467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0B210BA-85C0-4863-8BE4-46FD5EDDE310}" type="slidenum">
              <a:rPr lang="en-US" altLang="en-US" sz="1400"/>
              <a:pPr algn="r" eaLnBrk="1"/>
              <a:t>120</a:t>
            </a:fld>
            <a:endParaRPr lang="en-US" altLang="en-US"/>
          </a:p>
        </p:txBody>
      </p:sp>
      <p:sp>
        <p:nvSpPr>
          <p:cNvPr id="108546" name="Rectangle 2"/>
          <p:cNvSpPr>
            <a:spLocks noGrp="1" noChangeArrowheads="1"/>
          </p:cNvSpPr>
          <p:nvPr>
            <p:ph type="title"/>
          </p:nvPr>
        </p:nvSpPr>
        <p:spPr>
          <a:xfrm>
            <a:off x="685800" y="150813"/>
            <a:ext cx="7772400" cy="958850"/>
          </a:xfrm>
          <a:solidFill>
            <a:srgbClr val="FF0000"/>
          </a:solidFill>
        </p:spPr>
        <p:txBody>
          <a:bodyPr lIns="0" tIns="0" rIns="0" bIns="0"/>
          <a:lstStyle/>
          <a:p>
            <a:pPr algn="ctr" defTabSz="914400" eaLnBrk="1"/>
            <a:r>
              <a:rPr lang="ja-JP" altLang="en-US" sz="4400" smtClean="0">
                <a:solidFill>
                  <a:srgbClr val="FFFFFF"/>
                </a:solidFill>
                <a:latin typeface="SimSun" pitchFamily="2" charset="-122"/>
                <a:ea typeface="SimSun" pitchFamily="2" charset="-122"/>
                <a:sym typeface="SimSun" pitchFamily="2" charset="-122"/>
              </a:rPr>
              <a:t>支持</a:t>
            </a:r>
            <a:r>
              <a:rPr lang="ja-JP" altLang="en-US" sz="4400" smtClean="0">
                <a:solidFill>
                  <a:srgbClr val="FFFFFF"/>
                </a:solidFill>
                <a:latin typeface="Arial Bold" pitchFamily="2" charset="0"/>
                <a:sym typeface="Arial Bold" pitchFamily="2" charset="0"/>
              </a:rPr>
              <a:t>“</a:t>
            </a:r>
            <a:r>
              <a:rPr lang="ja-JP" altLang="en-US" sz="4400" smtClean="0">
                <a:solidFill>
                  <a:srgbClr val="FFFFFF"/>
                </a:solidFill>
                <a:latin typeface="SimSun" pitchFamily="2" charset="-122"/>
                <a:ea typeface="SimSun" pitchFamily="2" charset="-122"/>
                <a:sym typeface="SimSun" pitchFamily="2" charset="-122"/>
              </a:rPr>
              <a:t>像执事但在他们以下</a:t>
            </a:r>
            <a:r>
              <a:rPr lang="ja-JP" altLang="en-US" sz="4400" smtClean="0">
                <a:solidFill>
                  <a:srgbClr val="FFFFFF"/>
                </a:solidFill>
                <a:latin typeface="Arial Bold" pitchFamily="2" charset="0"/>
                <a:sym typeface="Arial Bold" pitchFamily="2" charset="0"/>
              </a:rPr>
              <a:t>”</a:t>
            </a:r>
            <a:endParaRPr lang="en-US" altLang="en-US" smtClean="0"/>
          </a:p>
        </p:txBody>
      </p:sp>
      <p:sp>
        <p:nvSpPr>
          <p:cNvPr id="108547" name="AutoShape 3"/>
          <p:cNvSpPr>
            <a:spLocks/>
          </p:cNvSpPr>
          <p:nvPr/>
        </p:nvSpPr>
        <p:spPr bwMode="auto">
          <a:xfrm>
            <a:off x="152400" y="1450975"/>
            <a:ext cx="8839200" cy="495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sz="2800">
                <a:solidFill>
                  <a:srgbClr val="FFFFFF"/>
                </a:solidFill>
                <a:latin typeface="Times New Roman Bold" pitchFamily="2" charset="0"/>
                <a:sym typeface="Times New Roman Bold" pitchFamily="2" charset="0"/>
              </a:rPr>
              <a:t>(4) </a:t>
            </a:r>
            <a:r>
              <a:rPr lang="ja-JP" altLang="en-US" sz="2800">
                <a:solidFill>
                  <a:srgbClr val="FFFFFF"/>
                </a:solidFill>
                <a:latin typeface="Times New Roman Bold" pitchFamily="2" charset="0"/>
                <a:sym typeface="Times New Roman Bold" pitchFamily="2" charset="0"/>
              </a:rPr>
              <a:t>“</a:t>
            </a:r>
            <a:r>
              <a:rPr lang="en-US" altLang="ja-JP" sz="2800">
                <a:solidFill>
                  <a:srgbClr val="FFFFFF"/>
                </a:solidFill>
                <a:latin typeface="Times New Roman Bold" pitchFamily="2" charset="0"/>
                <a:sym typeface="Times New Roman Bold" pitchFamily="2" charset="0"/>
              </a:rPr>
              <a:t>They are a group by themselves, not just the wives of the deacons nor all the women who belong to the church.…On the other hand, the fact that no special and separate paragraph is used in describing their necessary qualifications, but that these are simply wedged in between the stipulated requirements for deacons, with equal clarity indicates that these women are not to be regarded as constituting a third order in the church, the office of deaconess, on par with and endowed with authority equal to that of deacons</a:t>
            </a:r>
            <a:r>
              <a:rPr lang="ja-JP" altLang="en-US" sz="2800">
                <a:solidFill>
                  <a:srgbClr val="FFFFFF"/>
                </a:solidFill>
                <a:latin typeface="Times New Roman Bold" pitchFamily="2" charset="0"/>
                <a:sym typeface="Times New Roman Bold" pitchFamily="2" charset="0"/>
              </a:rPr>
              <a:t>”</a:t>
            </a:r>
            <a:r>
              <a:rPr lang="en-US" altLang="ja-JP" sz="2800">
                <a:solidFill>
                  <a:srgbClr val="FFFFFF"/>
                </a:solidFill>
                <a:latin typeface="Times New Roman Bold" pitchFamily="2" charset="0"/>
                <a:sym typeface="Times New Roman Bold" pitchFamily="2" charset="0"/>
              </a:rPr>
              <a:t> (William Hendricksen, </a:t>
            </a:r>
            <a:r>
              <a:rPr lang="en-US" altLang="ja-JP" sz="2800" b="1" i="1">
                <a:solidFill>
                  <a:srgbClr val="FFFFFF"/>
                </a:solidFill>
                <a:latin typeface="Times New Roman" pitchFamily="18" charset="0"/>
                <a:cs typeface="Times New Roman" pitchFamily="18" charset="0"/>
                <a:sym typeface="Times New Roman" pitchFamily="18" charset="0"/>
              </a:rPr>
              <a:t>Pastoral Epistles</a:t>
            </a:r>
            <a:r>
              <a:rPr lang="en-US" altLang="ja-JP" sz="2800">
                <a:solidFill>
                  <a:srgbClr val="FFFFFF"/>
                </a:solidFill>
                <a:latin typeface="Times New Roman Bold" pitchFamily="2" charset="0"/>
                <a:sym typeface="Times New Roman Bold" pitchFamily="2" charset="0"/>
              </a:rPr>
              <a:t>, NTC, 346; Donald Guthrie, </a:t>
            </a:r>
            <a:r>
              <a:rPr lang="en-US" altLang="ja-JP" sz="2800" b="1" i="1">
                <a:solidFill>
                  <a:srgbClr val="FFFFFF"/>
                </a:solidFill>
                <a:latin typeface="Times New Roman" pitchFamily="18" charset="0"/>
                <a:cs typeface="Times New Roman" pitchFamily="18" charset="0"/>
                <a:sym typeface="Times New Roman" pitchFamily="18" charset="0"/>
              </a:rPr>
              <a:t>The Pastoral Epistles</a:t>
            </a:r>
            <a:r>
              <a:rPr lang="en-US" altLang="ja-JP" sz="2800">
                <a:solidFill>
                  <a:srgbClr val="FFFFFF"/>
                </a:solidFill>
                <a:latin typeface="Times New Roman Bold" pitchFamily="2" charset="0"/>
                <a:sym typeface="Times New Roman Bold" pitchFamily="2" charset="0"/>
              </a:rPr>
              <a:t>, 85; See my p. 232, note 2).</a:t>
            </a:r>
            <a:endParaRPr lang="en-US" altLang="en-US"/>
          </a:p>
        </p:txBody>
      </p:sp>
      <p:sp>
        <p:nvSpPr>
          <p:cNvPr id="108548" name="AutoShape 4"/>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latin typeface="Arial Bold" pitchFamily="2" charset="0"/>
                <a:sym typeface="Arial Bold" pitchFamily="2" charset="0"/>
              </a:rPr>
              <a:t>232</a:t>
            </a:r>
            <a:endParaRPr lang="en-US" altLang="en-US"/>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81000" y="274638"/>
            <a:ext cx="8001000" cy="944562"/>
          </a:xfrm>
          <a:solidFill>
            <a:srgbClr val="660066"/>
          </a:solidFill>
        </p:spPr>
        <p:txBody>
          <a:bodyPr/>
          <a:lstStyle/>
          <a:p>
            <a:pPr eaLnBrk="1" hangingPunct="1"/>
            <a:r>
              <a:rPr lang="en-US" altLang="en-US" smtClean="0">
                <a:solidFill>
                  <a:schemeClr val="bg1"/>
                </a:solidFill>
                <a:effectLst>
                  <a:outerShdw blurRad="38100" dist="38100" dir="2700000" algn="tl">
                    <a:srgbClr val="000000"/>
                  </a:outerShdw>
                </a:effectLst>
              </a:rPr>
              <a:t>Supporters of </a:t>
            </a:r>
            <a:r>
              <a:rPr lang="ja-JP" altLang="en-US" smtClean="0">
                <a:solidFill>
                  <a:schemeClr val="bg1"/>
                </a:solidFill>
                <a:effectLst>
                  <a:outerShdw blurRad="38100" dist="38100" dir="2700000" algn="tl">
                    <a:srgbClr val="000000"/>
                  </a:outerShdw>
                </a:effectLst>
              </a:rPr>
              <a:t>“</a:t>
            </a:r>
            <a:r>
              <a:rPr lang="en-US" altLang="ja-JP" smtClean="0">
                <a:solidFill>
                  <a:schemeClr val="bg1"/>
                </a:solidFill>
                <a:effectLst>
                  <a:outerShdw blurRad="38100" dist="38100" dir="2700000" algn="tl">
                    <a:srgbClr val="000000"/>
                  </a:outerShdw>
                </a:effectLst>
              </a:rPr>
              <a:t>Deacon Wives</a:t>
            </a:r>
            <a:r>
              <a:rPr lang="ja-JP" altLang="en-US" smtClean="0">
                <a:solidFill>
                  <a:schemeClr val="bg1"/>
                </a:solidFill>
                <a:effectLst>
                  <a:outerShdw blurRad="38100" dist="38100" dir="2700000" algn="tl">
                    <a:srgbClr val="000000"/>
                  </a:outerShdw>
                </a:effectLst>
              </a:rPr>
              <a:t>”</a:t>
            </a:r>
            <a:endParaRPr lang="en-US" altLang="en-US" smtClean="0"/>
          </a:p>
        </p:txBody>
      </p:sp>
      <p:sp>
        <p:nvSpPr>
          <p:cNvPr id="247810" name="Rectangle 3"/>
          <p:cNvSpPr>
            <a:spLocks noGrp="1" noChangeArrowheads="1"/>
          </p:cNvSpPr>
          <p:nvPr>
            <p:ph type="body" idx="1"/>
          </p:nvPr>
        </p:nvSpPr>
        <p:spPr>
          <a:xfrm>
            <a:off x="304800" y="1600200"/>
            <a:ext cx="8839200" cy="4525963"/>
          </a:xfrm>
        </p:spPr>
        <p:txBody>
          <a:bodyPr/>
          <a:lstStyle/>
          <a:p>
            <a:pPr eaLnBrk="1" hangingPunct="1"/>
            <a:r>
              <a:rPr lang="en-US" altLang="en-US" u="sng" smtClean="0">
                <a:solidFill>
                  <a:schemeClr val="bg1"/>
                </a:solidFill>
                <a:cs typeface="Arial" pitchFamily="34" charset="0"/>
              </a:rPr>
              <a:t>Translations</a:t>
            </a:r>
            <a:r>
              <a:rPr lang="en-US" altLang="en-US" smtClean="0">
                <a:solidFill>
                  <a:schemeClr val="bg1"/>
                </a:solidFill>
                <a:cs typeface="Arial" pitchFamily="34" charset="0"/>
              </a:rPr>
              <a:t>: NIV, KJV, NKJV, GNB, Beck, LB, Phillips</a:t>
            </a:r>
          </a:p>
          <a:p>
            <a:pPr eaLnBrk="1" hangingPunct="1"/>
            <a:r>
              <a:rPr lang="en-US" altLang="en-US" u="sng" smtClean="0">
                <a:solidFill>
                  <a:schemeClr val="bg1"/>
                </a:solidFill>
                <a:cs typeface="Arial" pitchFamily="34" charset="0"/>
              </a:rPr>
              <a:t>Scholars</a:t>
            </a:r>
            <a:r>
              <a:rPr lang="en-US" altLang="en-US" smtClean="0">
                <a:solidFill>
                  <a:schemeClr val="bg1"/>
                </a:solidFill>
                <a:cs typeface="Arial" pitchFamily="34" charset="0"/>
              </a:rPr>
              <a:t>: </a:t>
            </a:r>
          </a:p>
          <a:p>
            <a:pPr lvl="1" eaLnBrk="1" hangingPunct="1"/>
            <a:r>
              <a:rPr lang="en-US" altLang="en-US" sz="3200" smtClean="0">
                <a:solidFill>
                  <a:schemeClr val="bg1"/>
                </a:solidFill>
                <a:cs typeface="Arial" pitchFamily="34" charset="0"/>
              </a:rPr>
              <a:t>Warren Wiersbe, 51-52</a:t>
            </a:r>
          </a:p>
          <a:p>
            <a:pPr lvl="1" eaLnBrk="1" hangingPunct="1"/>
            <a:r>
              <a:rPr lang="en-US" altLang="en-US" sz="3200" smtClean="0">
                <a:solidFill>
                  <a:schemeClr val="bg1"/>
                </a:solidFill>
                <a:cs typeface="Arial" pitchFamily="34" charset="0"/>
              </a:rPr>
              <a:t>Earle, </a:t>
            </a:r>
            <a:r>
              <a:rPr lang="en-US" altLang="en-US" sz="3200" i="1" smtClean="0">
                <a:solidFill>
                  <a:schemeClr val="bg1"/>
                </a:solidFill>
                <a:cs typeface="Arial" pitchFamily="34" charset="0"/>
              </a:rPr>
              <a:t>Expositors Bible Commentary</a:t>
            </a:r>
            <a:r>
              <a:rPr lang="en-US" altLang="en-US" sz="3200" smtClean="0">
                <a:solidFill>
                  <a:schemeClr val="bg1"/>
                </a:solidFill>
                <a:cs typeface="Arial" pitchFamily="34" charset="0"/>
              </a:rPr>
              <a:t>, 11:368</a:t>
            </a:r>
          </a:p>
          <a:p>
            <a:pPr lvl="1" eaLnBrk="1" hangingPunct="1"/>
            <a:r>
              <a:rPr lang="en-US" altLang="en-US" sz="3200" smtClean="0">
                <a:solidFill>
                  <a:schemeClr val="bg1"/>
                </a:solidFill>
                <a:cs typeface="Arial" pitchFamily="34" charset="0"/>
              </a:rPr>
              <a:t>Litfin, </a:t>
            </a:r>
            <a:r>
              <a:rPr lang="en-US" altLang="en-US" sz="3200" i="1" smtClean="0">
                <a:solidFill>
                  <a:schemeClr val="bg1"/>
                </a:solidFill>
                <a:cs typeface="Arial" pitchFamily="34" charset="0"/>
              </a:rPr>
              <a:t>Bible Knowledge Commentary</a:t>
            </a:r>
            <a:r>
              <a:rPr lang="en-US" altLang="en-US" sz="3200" smtClean="0">
                <a:solidFill>
                  <a:schemeClr val="bg1"/>
                </a:solidFill>
                <a:cs typeface="Arial" pitchFamily="34" charset="0"/>
              </a:rPr>
              <a:t>, 2:238 says the view has a slim advantage.</a:t>
            </a:r>
            <a:endParaRPr lang="en-US" altLang="en-US" smtClean="0">
              <a:solidFill>
                <a:schemeClr val="bg1"/>
              </a:solidFill>
              <a:cs typeface="Arial" pitchFamily="34" charset="0"/>
            </a:endParaRPr>
          </a:p>
        </p:txBody>
      </p:sp>
      <p:sp>
        <p:nvSpPr>
          <p:cNvPr id="247811"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r>
              <a:rPr lang="en-US" altLang="en-US" b="1">
                <a:solidFill>
                  <a:srgbClr val="FFFFFF"/>
                </a:solidFill>
              </a:rPr>
              <a:t>232</a:t>
            </a:r>
            <a:endParaRPr lang="en-US" altLang="en-US" b="1"/>
          </a:p>
        </p:txBody>
      </p:sp>
    </p:spTree>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457200" y="274638"/>
            <a:ext cx="7696200" cy="868362"/>
          </a:xfrm>
          <a:solidFill>
            <a:schemeClr val="accent2"/>
          </a:solidFill>
        </p:spPr>
        <p:txBody>
          <a:bodyPr/>
          <a:lstStyle/>
          <a:p>
            <a:pPr eaLnBrk="1" hangingPunct="1"/>
            <a:r>
              <a:rPr lang="en-US" altLang="en-US" smtClean="0">
                <a:solidFill>
                  <a:schemeClr val="bg1"/>
                </a:solidFill>
                <a:cs typeface="Arial" pitchFamily="34" charset="0"/>
              </a:rPr>
              <a:t>Supporters of </a:t>
            </a:r>
            <a:r>
              <a:rPr lang="ja-JP" altLang="en-US" smtClean="0">
                <a:solidFill>
                  <a:schemeClr val="bg1"/>
                </a:solidFill>
                <a:cs typeface="Arial" pitchFamily="34" charset="0"/>
              </a:rPr>
              <a:t>“</a:t>
            </a:r>
            <a:r>
              <a:rPr lang="en-US" altLang="ja-JP" smtClean="0">
                <a:solidFill>
                  <a:schemeClr val="bg1"/>
                </a:solidFill>
                <a:cs typeface="Arial" pitchFamily="34" charset="0"/>
              </a:rPr>
              <a:t>Deaconesses</a:t>
            </a:r>
            <a:r>
              <a:rPr lang="ja-JP" altLang="en-US" smtClean="0">
                <a:solidFill>
                  <a:schemeClr val="bg1"/>
                </a:solidFill>
                <a:cs typeface="Arial" pitchFamily="34" charset="0"/>
              </a:rPr>
              <a:t>”</a:t>
            </a:r>
            <a:endParaRPr lang="en-US" altLang="en-US" smtClean="0">
              <a:cs typeface="Arial" pitchFamily="34" charset="0"/>
            </a:endParaRPr>
          </a:p>
        </p:txBody>
      </p:sp>
      <p:sp>
        <p:nvSpPr>
          <p:cNvPr id="249858" name="Rectangle 3"/>
          <p:cNvSpPr>
            <a:spLocks noGrp="1" noChangeArrowheads="1"/>
          </p:cNvSpPr>
          <p:nvPr>
            <p:ph type="body" idx="1"/>
          </p:nvPr>
        </p:nvSpPr>
        <p:spPr>
          <a:xfrm>
            <a:off x="228600" y="1371600"/>
            <a:ext cx="8915400" cy="5029200"/>
          </a:xfrm>
        </p:spPr>
        <p:txBody>
          <a:bodyPr/>
          <a:lstStyle/>
          <a:p>
            <a:pPr eaLnBrk="1" hangingPunct="1"/>
            <a:r>
              <a:rPr lang="en-US" altLang="en-US" b="1" u="sng" smtClean="0">
                <a:solidFill>
                  <a:schemeClr val="bg1"/>
                </a:solidFill>
                <a:cs typeface="Arial" pitchFamily="34" charset="0"/>
              </a:rPr>
              <a:t>Translations</a:t>
            </a:r>
            <a:r>
              <a:rPr lang="en-US" altLang="en-US" b="1" smtClean="0">
                <a:solidFill>
                  <a:schemeClr val="bg1"/>
                </a:solidFill>
                <a:cs typeface="Arial" pitchFamily="34" charset="0"/>
              </a:rPr>
              <a:t>: NIV footnote, Williams trans.</a:t>
            </a:r>
          </a:p>
          <a:p>
            <a:pPr eaLnBrk="1" hangingPunct="1"/>
            <a:r>
              <a:rPr lang="en-US" altLang="en-US" b="1" u="sng" smtClean="0">
                <a:solidFill>
                  <a:schemeClr val="bg1"/>
                </a:solidFill>
                <a:cs typeface="Arial" pitchFamily="34" charset="0"/>
              </a:rPr>
              <a:t>Scholars</a:t>
            </a:r>
            <a:r>
              <a:rPr lang="en-US" altLang="en-US" b="1" smtClean="0">
                <a:solidFill>
                  <a:schemeClr val="bg1"/>
                </a:solidFill>
                <a:cs typeface="Arial" pitchFamily="34" charset="0"/>
              </a:rPr>
              <a:t>:</a:t>
            </a:r>
          </a:p>
          <a:p>
            <a:pPr lvl="1" eaLnBrk="1" hangingPunct="1"/>
            <a:r>
              <a:rPr lang="en-US" altLang="en-US" b="1" smtClean="0">
                <a:solidFill>
                  <a:schemeClr val="bg1"/>
                </a:solidFill>
                <a:cs typeface="Arial" pitchFamily="34" charset="0"/>
              </a:rPr>
              <a:t>James B. Hurley, </a:t>
            </a:r>
            <a:r>
              <a:rPr lang="en-US" altLang="en-US" b="1" i="1" smtClean="0">
                <a:solidFill>
                  <a:schemeClr val="bg1"/>
                </a:solidFill>
                <a:cs typeface="Arial" pitchFamily="34" charset="0"/>
              </a:rPr>
              <a:t>Man and Woman in Biblical Perspective</a:t>
            </a:r>
            <a:r>
              <a:rPr lang="en-US" altLang="en-US" b="1" smtClean="0">
                <a:solidFill>
                  <a:schemeClr val="bg1"/>
                </a:solidFill>
                <a:cs typeface="Arial" pitchFamily="34" charset="0"/>
              </a:rPr>
              <a:t>, 229-33</a:t>
            </a:r>
          </a:p>
          <a:p>
            <a:pPr lvl="1" eaLnBrk="1" hangingPunct="1"/>
            <a:r>
              <a:rPr lang="en-US" altLang="en-US" b="1" smtClean="0">
                <a:solidFill>
                  <a:schemeClr val="bg1"/>
                </a:solidFill>
                <a:cs typeface="Arial" pitchFamily="34" charset="0"/>
              </a:rPr>
              <a:t>Kelly, 83</a:t>
            </a:r>
          </a:p>
          <a:p>
            <a:pPr lvl="1" eaLnBrk="1" hangingPunct="1"/>
            <a:r>
              <a:rPr lang="en-US" altLang="en-US" b="1" smtClean="0">
                <a:solidFill>
                  <a:schemeClr val="bg1"/>
                </a:solidFill>
                <a:cs typeface="Arial" pitchFamily="34" charset="0"/>
              </a:rPr>
              <a:t>Newport J. D. White, in </a:t>
            </a:r>
            <a:r>
              <a:rPr lang="en-US" altLang="en-US" b="1" i="1" smtClean="0">
                <a:solidFill>
                  <a:schemeClr val="bg1"/>
                </a:solidFill>
                <a:cs typeface="Arial" pitchFamily="34" charset="0"/>
              </a:rPr>
              <a:t>Expositors Greek Testament</a:t>
            </a:r>
            <a:r>
              <a:rPr lang="en-US" altLang="en-US" b="1" smtClean="0">
                <a:solidFill>
                  <a:schemeClr val="bg1"/>
                </a:solidFill>
                <a:cs typeface="Arial" pitchFamily="34" charset="0"/>
              </a:rPr>
              <a:t>, 4:115-16</a:t>
            </a:r>
          </a:p>
          <a:p>
            <a:pPr lvl="1" eaLnBrk="1" hangingPunct="1"/>
            <a:r>
              <a:rPr lang="en-US" altLang="en-US" b="1" smtClean="0">
                <a:solidFill>
                  <a:schemeClr val="bg1"/>
                </a:solidFill>
                <a:cs typeface="Arial" pitchFamily="34" charset="0"/>
              </a:rPr>
              <a:t>J. H. Bernard, </a:t>
            </a:r>
            <a:r>
              <a:rPr lang="en-US" altLang="en-US" b="1" i="1" smtClean="0">
                <a:solidFill>
                  <a:schemeClr val="bg1"/>
                </a:solidFill>
                <a:cs typeface="Arial" pitchFamily="34" charset="0"/>
              </a:rPr>
              <a:t>The Pastoral Epistles</a:t>
            </a:r>
            <a:r>
              <a:rPr lang="en-US" altLang="en-US" b="1" smtClean="0">
                <a:solidFill>
                  <a:schemeClr val="bg1"/>
                </a:solidFill>
                <a:cs typeface="Arial" pitchFamily="34" charset="0"/>
              </a:rPr>
              <a:t>, 58-59</a:t>
            </a:r>
          </a:p>
          <a:p>
            <a:pPr lvl="1" eaLnBrk="1" hangingPunct="1"/>
            <a:r>
              <a:rPr lang="en-US" altLang="en-US" b="1" smtClean="0">
                <a:solidFill>
                  <a:schemeClr val="bg1"/>
                </a:solidFill>
                <a:cs typeface="Arial" pitchFamily="34" charset="0"/>
              </a:rPr>
              <a:t>Walter Lock, </a:t>
            </a:r>
            <a:r>
              <a:rPr lang="en-US" altLang="en-US" b="1" i="1" smtClean="0">
                <a:solidFill>
                  <a:schemeClr val="bg1"/>
                </a:solidFill>
                <a:cs typeface="Arial" pitchFamily="34" charset="0"/>
              </a:rPr>
              <a:t>A Critical and Exegetical Commentary on the Pastoral Epistles</a:t>
            </a:r>
            <a:r>
              <a:rPr lang="en-US" altLang="en-US" b="1" smtClean="0">
                <a:solidFill>
                  <a:schemeClr val="bg1"/>
                </a:solidFill>
                <a:cs typeface="Arial" pitchFamily="34" charset="0"/>
              </a:rPr>
              <a:t>, ICC, 40-41</a:t>
            </a:r>
          </a:p>
        </p:txBody>
      </p:sp>
      <p:sp>
        <p:nvSpPr>
          <p:cNvPr id="249859"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r>
              <a:rPr lang="en-US" altLang="en-US" b="1">
                <a:solidFill>
                  <a:srgbClr val="FFFFFF"/>
                </a:solidFill>
              </a:rPr>
              <a:t>232</a:t>
            </a:r>
            <a:endParaRPr lang="en-US" altLang="en-US" b="1"/>
          </a:p>
        </p:txBody>
      </p:sp>
    </p:spTree>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smtClean="0">
                <a:solidFill>
                  <a:schemeClr val="bg1"/>
                </a:solidFill>
                <a:latin typeface="Arial" charset="0"/>
                <a:ea typeface="Osaka" charset="0"/>
                <a:cs typeface="Arial" charset="0"/>
              </a:rPr>
              <a:t>提摩太前</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92230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smtClean="0">
                <a:solidFill>
                  <a:schemeClr val="bg1"/>
                </a:solidFill>
                <a:latin typeface="Arial" charset="0"/>
                <a:ea typeface="Osaka" charset="0"/>
                <a:cs typeface="Arial" charset="0"/>
              </a:rPr>
              <a:t>提摩太前</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2602351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1C3FB551-7BBA-432B-BBDE-7D3790009041}" type="slidenum">
              <a:rPr lang="en-US" altLang="en-US" sz="1400"/>
              <a:pPr algn="r" eaLnBrk="1"/>
              <a:t>125</a:t>
            </a:fld>
            <a:endParaRPr lang="en-US" altLang="en-US"/>
          </a:p>
        </p:txBody>
      </p:sp>
      <p:pic>
        <p:nvPicPr>
          <p:cNvPr id="10957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ap="flat" cmpd="sng">
            <a:solidFill>
              <a:srgbClr val="020009"/>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9571" name="AutoShape 3"/>
          <p:cNvSpPr>
            <a:spLocks/>
          </p:cNvSpPr>
          <p:nvPr/>
        </p:nvSpPr>
        <p:spPr bwMode="auto">
          <a:xfrm>
            <a:off x="3906838" y="455613"/>
            <a:ext cx="234950" cy="2349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A0020"/>
          </a:solidFill>
          <a:ln w="38100" cap="flat" cmpd="sng">
            <a:solidFill>
              <a:srgbClr val="FFFFFF"/>
            </a:solidFill>
            <a:prstDash val="solid"/>
            <a:round/>
            <a:headEnd/>
            <a:tailEnd/>
          </a:ln>
          <a:effectLst>
            <a:outerShdw blurRad="63500" dist="89803" dir="2700000" algn="ctr" rotWithShape="0">
              <a:srgbClr val="020009">
                <a:alpha val="74997"/>
              </a:srgbClr>
            </a:outerShdw>
          </a:effectLst>
        </p:spPr>
        <p:txBody>
          <a:bodyPr lIns="45719" tIns="45719" rIns="45719" bIns="45719" anchor="ctr"/>
          <a:lstStyle/>
          <a:p>
            <a:pPr defTabSz="457200">
              <a:defRPr/>
            </a:pPr>
            <a:endParaRPr lang="en-US">
              <a:solidFill>
                <a:srgbClr val="FFFFFF"/>
              </a:solidFill>
              <a:latin typeface="Helvetica" charset="0"/>
              <a:ea typeface="ＭＳ Ｐゴシック" charset="0"/>
              <a:sym typeface="Helvetica" charset="0"/>
            </a:endParaRPr>
          </a:p>
        </p:txBody>
      </p:sp>
      <p:sp>
        <p:nvSpPr>
          <p:cNvPr id="109572" name="AutoShape 4"/>
          <p:cNvSpPr>
            <a:spLocks/>
          </p:cNvSpPr>
          <p:nvPr/>
        </p:nvSpPr>
        <p:spPr bwMode="auto">
          <a:xfrm>
            <a:off x="7766050" y="4283075"/>
            <a:ext cx="234950" cy="2349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A0020"/>
          </a:solidFill>
          <a:ln w="38100" cap="flat" cmpd="sng">
            <a:solidFill>
              <a:srgbClr val="FFFFFF"/>
            </a:solidFill>
            <a:prstDash val="solid"/>
            <a:round/>
            <a:headEnd/>
            <a:tailEnd/>
          </a:ln>
          <a:effectLst>
            <a:outerShdw blurRad="63500" dist="89803" dir="2700000" algn="ctr" rotWithShape="0">
              <a:srgbClr val="020009">
                <a:alpha val="74997"/>
              </a:srgbClr>
            </a:outerShdw>
          </a:effectLst>
        </p:spPr>
        <p:txBody>
          <a:bodyPr lIns="45719" tIns="45719" rIns="45719" bIns="45719" anchor="ctr"/>
          <a:lstStyle/>
          <a:p>
            <a:pPr defTabSz="457200">
              <a:defRPr/>
            </a:pPr>
            <a:endParaRPr lang="en-US">
              <a:solidFill>
                <a:srgbClr val="FFFFFF"/>
              </a:solidFill>
              <a:latin typeface="Helvetica" charset="0"/>
              <a:ea typeface="ＭＳ Ｐゴシック" charset="0"/>
              <a:sym typeface="Helvetica" charset="0"/>
            </a:endParaRPr>
          </a:p>
        </p:txBody>
      </p:sp>
      <p:sp>
        <p:nvSpPr>
          <p:cNvPr id="109573" name="AutoShape 5"/>
          <p:cNvSpPr>
            <a:spLocks/>
          </p:cNvSpPr>
          <p:nvPr/>
        </p:nvSpPr>
        <p:spPr bwMode="auto">
          <a:xfrm>
            <a:off x="2224088" y="781050"/>
            <a:ext cx="2363787" cy="1263650"/>
          </a:xfrm>
          <a:custGeom>
            <a:avLst/>
            <a:gdLst>
              <a:gd name="T0" fmla="*/ 1181894 w 21600"/>
              <a:gd name="T1" fmla="*/ 631825 h 21600"/>
              <a:gd name="T2" fmla="*/ 1181894 w 21600"/>
              <a:gd name="T3" fmla="*/ 631825 h 21600"/>
              <a:gd name="T4" fmla="*/ 1181894 w 21600"/>
              <a:gd name="T5" fmla="*/ 631825 h 21600"/>
              <a:gd name="T6" fmla="*/ 1181894 w 21600"/>
              <a:gd name="T7" fmla="*/ 631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0200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en-US" altLang="en-US" sz="2000">
                <a:solidFill>
                  <a:srgbClr val="FFFFFF"/>
                </a:solidFill>
                <a:latin typeface="SimSun" pitchFamily="2" charset="-122"/>
                <a:ea typeface="SimSun" pitchFamily="2" charset="-122"/>
                <a:sym typeface="SimSun" pitchFamily="2" charset="-122"/>
              </a:rPr>
              <a:t>·</a:t>
            </a:r>
            <a:r>
              <a:rPr lang="ja-JP" altLang="en-US" sz="2000">
                <a:solidFill>
                  <a:srgbClr val="FFFFFF"/>
                </a:solidFill>
                <a:latin typeface="SimSun" pitchFamily="2" charset="-122"/>
                <a:ea typeface="SimSun" pitchFamily="2" charset="-122"/>
                <a:sym typeface="SimSun" pitchFamily="2" charset="-122"/>
              </a:rPr>
              <a:t>马其顿</a:t>
            </a:r>
            <a:r>
              <a:rPr lang="en-US" altLang="ja-JP" sz="2000">
                <a:solidFill>
                  <a:srgbClr val="FFFFFF"/>
                </a:solidFill>
                <a:latin typeface="SimSun" pitchFamily="2" charset="-122"/>
                <a:ea typeface="SimSun" pitchFamily="2" charset="-122"/>
                <a:sym typeface="SimSun" pitchFamily="2" charset="-122"/>
              </a:rPr>
              <a:t>	</a:t>
            </a:r>
          </a:p>
          <a:p>
            <a:pPr algn="ctr" eaLnBrk="1">
              <a:lnSpc>
                <a:spcPct val="115000"/>
              </a:lnSpc>
              <a:spcBef>
                <a:spcPts val="1000"/>
              </a:spcBef>
            </a:pPr>
            <a:r>
              <a:rPr lang="ja-JP" altLang="en-US" sz="2000">
                <a:solidFill>
                  <a:srgbClr val="FFFFFF"/>
                </a:solidFill>
                <a:latin typeface="SimSun" pitchFamily="2" charset="-122"/>
                <a:ea typeface="SimSun" pitchFamily="2" charset="-122"/>
                <a:sym typeface="SimSun" pitchFamily="2" charset="-122"/>
              </a:rPr>
              <a:t>保罗写提摩太前书</a:t>
            </a:r>
            <a:endParaRPr lang="en-US" altLang="ja-JP" sz="2000">
              <a:solidFill>
                <a:srgbClr val="FFFFFF"/>
              </a:solidFill>
              <a:latin typeface="SimSun" pitchFamily="2" charset="-122"/>
              <a:ea typeface="SimSun" pitchFamily="2" charset="-122"/>
              <a:sym typeface="SimSun" pitchFamily="2" charset="-122"/>
            </a:endParaRPr>
          </a:p>
          <a:p>
            <a:pPr algn="ctr" eaLnBrk="1">
              <a:lnSpc>
                <a:spcPct val="115000"/>
              </a:lnSpc>
              <a:spcBef>
                <a:spcPts val="1000"/>
              </a:spcBef>
            </a:pPr>
            <a:r>
              <a:rPr lang="ja-JP" altLang="en-US" sz="2000">
                <a:solidFill>
                  <a:srgbClr val="FFFFFF"/>
                </a:solidFill>
                <a:latin typeface="SimSun" pitchFamily="2" charset="-122"/>
                <a:ea typeface="SimSun" pitchFamily="2" charset="-122"/>
                <a:sym typeface="SimSun" pitchFamily="2" charset="-122"/>
              </a:rPr>
              <a:t>主后</a:t>
            </a:r>
            <a:r>
              <a:rPr lang="en-US" altLang="ja-JP" sz="2000">
                <a:solidFill>
                  <a:srgbClr val="FFFFFF"/>
                </a:solidFill>
                <a:latin typeface="SimSun" pitchFamily="2" charset="-122"/>
                <a:ea typeface="SimSun" pitchFamily="2" charset="-122"/>
                <a:sym typeface="SimSun" pitchFamily="2" charset="-122"/>
              </a:rPr>
              <a:t>62</a:t>
            </a:r>
            <a:endParaRPr lang="en-US" altLang="en-US"/>
          </a:p>
        </p:txBody>
      </p:sp>
      <p:sp>
        <p:nvSpPr>
          <p:cNvPr id="109574" name="AutoShape 6"/>
          <p:cNvSpPr>
            <a:spLocks/>
          </p:cNvSpPr>
          <p:nvPr/>
        </p:nvSpPr>
        <p:spPr bwMode="auto">
          <a:xfrm>
            <a:off x="6267450" y="3182938"/>
            <a:ext cx="2703513" cy="1341437"/>
          </a:xfrm>
          <a:custGeom>
            <a:avLst/>
            <a:gdLst>
              <a:gd name="T0" fmla="*/ 1351757 w 21600"/>
              <a:gd name="T1" fmla="*/ 670719 h 21600"/>
              <a:gd name="T2" fmla="*/ 1351757 w 21600"/>
              <a:gd name="T3" fmla="*/ 670719 h 21600"/>
              <a:gd name="T4" fmla="*/ 1351757 w 21600"/>
              <a:gd name="T5" fmla="*/ 670719 h 21600"/>
              <a:gd name="T6" fmla="*/ 1351757 w 21600"/>
              <a:gd name="T7" fmla="*/ 6707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0200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200">
                <a:solidFill>
                  <a:srgbClr val="FFFFFF"/>
                </a:solidFill>
                <a:latin typeface="SimSun" pitchFamily="2" charset="-122"/>
                <a:ea typeface="SimSun" pitchFamily="2" charset="-122"/>
                <a:sym typeface="SimSun" pitchFamily="2" charset="-122"/>
              </a:rPr>
              <a:t>·</a:t>
            </a:r>
            <a:r>
              <a:rPr lang="ja-JP" altLang="en-US" sz="2200">
                <a:solidFill>
                  <a:srgbClr val="FFFFFF"/>
                </a:solidFill>
                <a:latin typeface="SimSun" pitchFamily="2" charset="-122"/>
                <a:ea typeface="SimSun" pitchFamily="2" charset="-122"/>
                <a:sym typeface="SimSun" pitchFamily="2" charset="-122"/>
              </a:rPr>
              <a:t>该撒利亚</a:t>
            </a:r>
            <a:r>
              <a:rPr lang="en-US" altLang="ja-JP" sz="220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200">
                <a:solidFill>
                  <a:srgbClr val="FFFFFF"/>
                </a:solidFill>
                <a:latin typeface="SimSun" pitchFamily="2" charset="-122"/>
                <a:ea typeface="SimSun" pitchFamily="2" charset="-122"/>
                <a:sym typeface="SimSun" pitchFamily="2" charset="-122"/>
              </a:rPr>
              <a:t>路加福音写成</a:t>
            </a:r>
            <a:r>
              <a:rPr lang="en-US" altLang="ja-JP" sz="220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200">
                <a:solidFill>
                  <a:srgbClr val="FFFFFF"/>
                </a:solidFill>
                <a:latin typeface="SimSun" pitchFamily="2" charset="-122"/>
                <a:ea typeface="SimSun" pitchFamily="2" charset="-122"/>
                <a:sym typeface="SimSun" pitchFamily="2" charset="-122"/>
              </a:rPr>
              <a:t>主后</a:t>
            </a:r>
            <a:r>
              <a:rPr lang="en-US" altLang="ja-JP" sz="2200">
                <a:solidFill>
                  <a:srgbClr val="FFFFFF"/>
                </a:solidFill>
                <a:latin typeface="SimSun" pitchFamily="2" charset="-122"/>
                <a:ea typeface="SimSun" pitchFamily="2" charset="-122"/>
                <a:sym typeface="SimSun" pitchFamily="2" charset="-122"/>
              </a:rPr>
              <a:t>57-59</a:t>
            </a:r>
            <a:endParaRPr lang="en-US" altLang="en-US"/>
          </a:p>
        </p:txBody>
      </p:sp>
      <p:sp>
        <p:nvSpPr>
          <p:cNvPr id="109575" name="AutoShape 7"/>
          <p:cNvSpPr>
            <a:spLocks/>
          </p:cNvSpPr>
          <p:nvPr/>
        </p:nvSpPr>
        <p:spPr bwMode="auto">
          <a:xfrm>
            <a:off x="4495800" y="136525"/>
            <a:ext cx="4495800" cy="2000250"/>
          </a:xfrm>
          <a:custGeom>
            <a:avLst/>
            <a:gdLst>
              <a:gd name="T0" fmla="*/ 2247900 w 21600"/>
              <a:gd name="T1" fmla="*/ 1000125 h 21600"/>
              <a:gd name="T2" fmla="*/ 2247900 w 21600"/>
              <a:gd name="T3" fmla="*/ 1000125 h 21600"/>
              <a:gd name="T4" fmla="*/ 2247900 w 21600"/>
              <a:gd name="T5" fmla="*/ 1000125 h 21600"/>
              <a:gd name="T6" fmla="*/ 2247900 w 21600"/>
              <a:gd name="T7" fmla="*/ 10001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7B00E4"/>
          </a:solidFill>
          <a:ln>
            <a:noFill/>
          </a:ln>
          <a:effectLst>
            <a:outerShdw dist="35921" dir="2700000" algn="ctr" rotWithShape="0">
              <a:srgbClr val="020009">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300">
                <a:solidFill>
                  <a:srgbClr val="FFFFFF"/>
                </a:solidFill>
                <a:latin typeface="SimSun" pitchFamily="2" charset="-122"/>
                <a:ea typeface="SimSun" pitchFamily="2" charset="-122"/>
                <a:sym typeface="SimSun" pitchFamily="2" charset="-122"/>
              </a:rPr>
              <a:t>因为经上说：「牛在场上踹谷的时候，不可笼住它的嘴。又说：</a:t>
            </a:r>
            <a:r>
              <a:rPr lang="en-US" altLang="ja-JP" sz="2300">
                <a:solidFill>
                  <a:srgbClr val="FFFFFF"/>
                </a:solidFill>
                <a:latin typeface="SimSun" pitchFamily="2" charset="-122"/>
                <a:ea typeface="SimSun" pitchFamily="2" charset="-122"/>
                <a:sym typeface="SimSun" pitchFamily="2" charset="-122"/>
              </a:rPr>
              <a:t>『</a:t>
            </a:r>
            <a:r>
              <a:rPr lang="ja-JP" altLang="en-US" sz="2300">
                <a:solidFill>
                  <a:srgbClr val="FFD940"/>
                </a:solidFill>
                <a:latin typeface="SimSun" pitchFamily="2" charset="-122"/>
                <a:ea typeface="SimSun" pitchFamily="2" charset="-122"/>
                <a:sym typeface="SimSun" pitchFamily="2" charset="-122"/>
              </a:rPr>
              <a:t>工人得工价是应当的</a:t>
            </a:r>
            <a:r>
              <a:rPr lang="en-US" altLang="ja-JP" sz="2300">
                <a:solidFill>
                  <a:srgbClr val="FFD940"/>
                </a:solidFill>
                <a:latin typeface="SimSun" pitchFamily="2" charset="-122"/>
                <a:ea typeface="SimSun" pitchFamily="2" charset="-122"/>
                <a:sym typeface="SimSun" pitchFamily="2" charset="-122"/>
              </a:rPr>
              <a:t>』</a:t>
            </a:r>
            <a:r>
              <a:rPr lang="ja-JP" altLang="en-US" sz="2300">
                <a:solidFill>
                  <a:srgbClr val="FFD940"/>
                </a:solidFill>
                <a:latin typeface="SimSun" pitchFamily="2" charset="-122"/>
                <a:ea typeface="SimSun" pitchFamily="2" charset="-122"/>
                <a:sym typeface="SimSun" pitchFamily="2" charset="-122"/>
              </a:rPr>
              <a:t>。</a:t>
            </a:r>
            <a:r>
              <a:rPr lang="ja-JP" altLang="en-US" sz="2300">
                <a:solidFill>
                  <a:srgbClr val="FFFFFF"/>
                </a:solidFill>
                <a:latin typeface="SimSun" pitchFamily="2" charset="-122"/>
                <a:ea typeface="SimSun" pitchFamily="2" charset="-122"/>
                <a:sym typeface="SimSun" pitchFamily="2" charset="-122"/>
              </a:rPr>
              <a:t>」（提前</a:t>
            </a:r>
            <a:r>
              <a:rPr lang="en-US" altLang="ja-JP" sz="2300">
                <a:solidFill>
                  <a:srgbClr val="FFFFFF"/>
                </a:solidFill>
                <a:latin typeface="SimSun" pitchFamily="2" charset="-122"/>
                <a:ea typeface="SimSun" pitchFamily="2" charset="-122"/>
                <a:sym typeface="SimSun" pitchFamily="2" charset="-122"/>
              </a:rPr>
              <a:t>5:18</a:t>
            </a:r>
            <a:r>
              <a:rPr lang="ja-JP" altLang="en-US" sz="2300">
                <a:solidFill>
                  <a:srgbClr val="FFFFFF"/>
                </a:solidFill>
                <a:latin typeface="SimSun" pitchFamily="2" charset="-122"/>
                <a:ea typeface="SimSun" pitchFamily="2" charset="-122"/>
                <a:sym typeface="SimSun" pitchFamily="2" charset="-122"/>
              </a:rPr>
              <a:t>）</a:t>
            </a:r>
            <a:endParaRPr lang="en-US" altLang="en-US" sz="2300">
              <a:solidFill>
                <a:srgbClr val="FFFFFF"/>
              </a:solidFill>
              <a:latin typeface="SimSun" pitchFamily="2" charset="-122"/>
              <a:ea typeface="SimSun" pitchFamily="2" charset="-122"/>
              <a:sym typeface="SimSun" pitchFamily="2" charset="-122"/>
            </a:endParaRPr>
          </a:p>
        </p:txBody>
      </p:sp>
      <p:sp>
        <p:nvSpPr>
          <p:cNvPr id="109576" name="AutoShape 8"/>
          <p:cNvSpPr>
            <a:spLocks/>
          </p:cNvSpPr>
          <p:nvPr/>
        </p:nvSpPr>
        <p:spPr bwMode="auto">
          <a:xfrm>
            <a:off x="282575" y="2616200"/>
            <a:ext cx="4191000" cy="247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20009"/>
          </a:solidFill>
          <a:ln>
            <a:noFill/>
          </a:ln>
          <a:effectLst>
            <a:outerShdw blurRad="63500" dist="53882" dir="2700000" algn="ctr" rotWithShape="0">
              <a:srgbClr val="020009">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36809" tIns="36809" rIns="36809" bIns="3680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000">
                <a:solidFill>
                  <a:srgbClr val="FFE680"/>
                </a:solidFill>
                <a:latin typeface="SimSun" pitchFamily="2" charset="-122"/>
                <a:ea typeface="SimSun" pitchFamily="2" charset="-122"/>
                <a:sym typeface="SimSun" pitchFamily="2" charset="-122"/>
              </a:rPr>
              <a:t>保罗在五年里称路加福音为</a:t>
            </a:r>
            <a:endParaRPr lang="en-US" altLang="ja-JP" sz="5000">
              <a:solidFill>
                <a:srgbClr val="FFE680"/>
              </a:solidFill>
              <a:latin typeface="SimSun" pitchFamily="2" charset="-122"/>
              <a:ea typeface="SimSun" pitchFamily="2" charset="-122"/>
              <a:sym typeface="SimSun" pitchFamily="2" charset="-122"/>
            </a:endParaRPr>
          </a:p>
          <a:p>
            <a:pPr eaLnBrk="1">
              <a:lnSpc>
                <a:spcPct val="115000"/>
              </a:lnSpc>
              <a:spcBef>
                <a:spcPts val="1000"/>
              </a:spcBef>
            </a:pPr>
            <a:r>
              <a:rPr lang="en-US" altLang="en-US" sz="5000">
                <a:solidFill>
                  <a:srgbClr val="FFE680"/>
                </a:solidFill>
                <a:latin typeface="SimSun" pitchFamily="2" charset="-122"/>
                <a:ea typeface="SimSun" pitchFamily="2" charset="-122"/>
                <a:sym typeface="SimSun" pitchFamily="2" charset="-122"/>
              </a:rPr>
              <a:t>   </a:t>
            </a:r>
            <a:r>
              <a:rPr lang="ja-JP" altLang="en-US" sz="5000">
                <a:solidFill>
                  <a:srgbClr val="FFE680"/>
                </a:solidFill>
                <a:latin typeface="SimSun" pitchFamily="2" charset="-122"/>
                <a:ea typeface="SimSun" pitchFamily="2" charset="-122"/>
                <a:sym typeface="SimSun" pitchFamily="2" charset="-122"/>
              </a:rPr>
              <a:t>“圣经”</a:t>
            </a:r>
            <a:endParaRPr lang="en-US" altLang="en-US"/>
          </a:p>
        </p:txBody>
      </p:sp>
      <p:sp>
        <p:nvSpPr>
          <p:cNvPr id="109577" name="AutoShape 9"/>
          <p:cNvSpPr>
            <a:spLocks/>
          </p:cNvSpPr>
          <p:nvPr/>
        </p:nvSpPr>
        <p:spPr bwMode="auto">
          <a:xfrm>
            <a:off x="4495800" y="4724400"/>
            <a:ext cx="4495800" cy="241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7B00E4"/>
          </a:solidFill>
          <a:ln>
            <a:noFill/>
          </a:ln>
          <a:effectLst>
            <a:outerShdw blurRad="63500" dist="107763" dir="189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「你们要住在那家，吃喝他们所供给的，因为</a:t>
            </a:r>
            <a:r>
              <a:rPr lang="ja-JP" altLang="en-US" sz="2800">
                <a:solidFill>
                  <a:srgbClr val="FFD940"/>
                </a:solidFill>
                <a:latin typeface="SimSun" pitchFamily="2" charset="-122"/>
                <a:ea typeface="SimSun" pitchFamily="2" charset="-122"/>
                <a:sym typeface="SimSun" pitchFamily="2" charset="-122"/>
              </a:rPr>
              <a:t>工人得工价是应当的</a:t>
            </a:r>
            <a:r>
              <a:rPr lang="en-US" altLang="ja-JP" sz="2800">
                <a:solidFill>
                  <a:srgbClr val="FFD940"/>
                </a:solidFill>
                <a:latin typeface="SimSun" pitchFamily="2" charset="-122"/>
                <a:ea typeface="SimSun" pitchFamily="2" charset="-122"/>
                <a:sym typeface="SimSun" pitchFamily="2" charset="-122"/>
              </a:rPr>
              <a:t>……</a:t>
            </a:r>
            <a:r>
              <a:rPr lang="ja-JP" altLang="en-US" sz="2800">
                <a:solidFill>
                  <a:srgbClr val="FFD940"/>
                </a:solidFill>
                <a:latin typeface="SimSun" pitchFamily="2" charset="-122"/>
                <a:ea typeface="SimSun" pitchFamily="2" charset="-122"/>
                <a:sym typeface="SimSun" pitchFamily="2" charset="-122"/>
              </a:rPr>
              <a:t>」</a:t>
            </a:r>
            <a:r>
              <a:rPr lang="ja-JP" altLang="en-US" sz="2800">
                <a:solidFill>
                  <a:srgbClr val="FFFFFF"/>
                </a:solidFill>
                <a:latin typeface="SimSun" pitchFamily="2" charset="-122"/>
                <a:ea typeface="SimSun" pitchFamily="2" charset="-122"/>
                <a:sym typeface="SimSun" pitchFamily="2" charset="-122"/>
              </a:rPr>
              <a:t>（路</a:t>
            </a:r>
            <a:r>
              <a:rPr lang="en-US" altLang="ja-JP" sz="2800">
                <a:solidFill>
                  <a:srgbClr val="FFFFFF"/>
                </a:solidFill>
                <a:latin typeface="SimSun" pitchFamily="2" charset="-122"/>
                <a:ea typeface="SimSun" pitchFamily="2" charset="-122"/>
                <a:sym typeface="SimSun" pitchFamily="2" charset="-122"/>
              </a:rPr>
              <a:t>10:7</a:t>
            </a:r>
            <a:r>
              <a:rPr lang="ja-JP" altLang="en-US" sz="2800">
                <a:solidFill>
                  <a:srgbClr val="FFFFFF"/>
                </a:solidFill>
                <a:latin typeface="SimSun" pitchFamily="2" charset="-122"/>
                <a:ea typeface="SimSun" pitchFamily="2" charset="-122"/>
                <a:sym typeface="SimSun" pitchFamily="2" charset="-122"/>
              </a:rPr>
              <a:t>）</a:t>
            </a:r>
            <a:endParaRPr lang="en-US" altLang="en-US" sz="28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anim calcmode="lin" valueType="num">
                                      <p:cBhvr>
                                        <p:cTn id="7" dur="500" fill="hold"/>
                                        <p:tgtEl>
                                          <p:spTgt spid="109571"/>
                                        </p:tgtEl>
                                        <p:attrNameLst>
                                          <p:attrName>ppt_w</p:attrName>
                                        </p:attrNameLst>
                                      </p:cBhvr>
                                      <p:tavLst>
                                        <p:tav tm="0">
                                          <p:val>
                                            <p:strVal val="4*#ppt_w"/>
                                          </p:val>
                                        </p:tav>
                                        <p:tav tm="100000">
                                          <p:val>
                                            <p:strVal val="#ppt_w"/>
                                          </p:val>
                                        </p:tav>
                                      </p:tavLst>
                                    </p:anim>
                                    <p:anim calcmode="lin" valueType="num">
                                      <p:cBhvr>
                                        <p:cTn id="8" dur="500" fill="hold"/>
                                        <p:tgtEl>
                                          <p:spTgt spid="109571"/>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109572"/>
                                        </p:tgtEl>
                                        <p:attrNameLst>
                                          <p:attrName>style.visibility</p:attrName>
                                        </p:attrNameLst>
                                      </p:cBhvr>
                                      <p:to>
                                        <p:strVal val="visible"/>
                                      </p:to>
                                    </p:set>
                                    <p:anim calcmode="lin" valueType="num">
                                      <p:cBhvr>
                                        <p:cTn id="13" dur="500" fill="hold"/>
                                        <p:tgtEl>
                                          <p:spTgt spid="109572"/>
                                        </p:tgtEl>
                                        <p:attrNameLst>
                                          <p:attrName>ppt_w</p:attrName>
                                        </p:attrNameLst>
                                      </p:cBhvr>
                                      <p:tavLst>
                                        <p:tav tm="0">
                                          <p:val>
                                            <p:strVal val="4*#ppt_w"/>
                                          </p:val>
                                        </p:tav>
                                        <p:tav tm="100000">
                                          <p:val>
                                            <p:strVal val="#ppt_w"/>
                                          </p:val>
                                        </p:tav>
                                      </p:tavLst>
                                    </p:anim>
                                    <p:anim calcmode="lin" valueType="num">
                                      <p:cBhvr>
                                        <p:cTn id="14" dur="500" fill="hold"/>
                                        <p:tgtEl>
                                          <p:spTgt spid="109572"/>
                                        </p:tgtEl>
                                        <p:attrNameLst>
                                          <p:attrName>ppt_h</p:attrName>
                                        </p:attrNameLst>
                                      </p:cBhvr>
                                      <p:tavLst>
                                        <p:tav tm="0">
                                          <p:val>
                                            <p:strVal val="4*#ppt_h"/>
                                          </p:val>
                                        </p:tav>
                                        <p:tav tm="100000">
                                          <p:val>
                                            <p:strVal val="#ppt_h"/>
                                          </p:val>
                                        </p:tav>
                                      </p:tavLst>
                                    </p:anim>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109573"/>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10957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957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0957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09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utoUpdateAnimBg="0"/>
      <p:bldP spid="109574" grpId="0" autoUpdateAnimBg="0"/>
      <p:bldP spid="109575" grpId="0" animBg="1" autoUpdateAnimBg="0"/>
      <p:bldP spid="109576" grpId="0" animBg="1" autoUpdateAnimBg="0"/>
      <p:bldP spid="109577" grpId="0"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smtClean="0">
                <a:solidFill>
                  <a:schemeClr val="bg1"/>
                </a:solidFill>
                <a:latin typeface="Arial" charset="0"/>
                <a:ea typeface="Osaka" charset="0"/>
                <a:cs typeface="Arial" charset="0"/>
              </a:rPr>
              <a:t>提摩太前</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216185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ChangeArrowheads="1"/>
          </p:cNvSpPr>
          <p:nvPr>
            <p:ph type="title"/>
          </p:nvPr>
        </p:nvSpPr>
        <p:spPr>
          <a:xfrm>
            <a:off x="1828800" y="455613"/>
            <a:ext cx="7097713" cy="1144587"/>
          </a:xfrm>
        </p:spPr>
        <p:txBody>
          <a:bodyPr lIns="0" tIns="0" rIns="0" bIns="0"/>
          <a:lstStyle/>
          <a:p>
            <a:pPr algn="ctr" defTabSz="914400" eaLnBrk="1"/>
            <a:r>
              <a:rPr lang="ja-JP" altLang="en-US" sz="5000" smtClean="0">
                <a:solidFill>
                  <a:srgbClr val="006600"/>
                </a:solidFill>
                <a:latin typeface="SimSun" pitchFamily="2" charset="-122"/>
                <a:ea typeface="SimSun" pitchFamily="2" charset="-122"/>
                <a:sym typeface="SimSun" pitchFamily="2" charset="-122"/>
              </a:rPr>
              <a:t>假教义的结果</a:t>
            </a:r>
            <a:endParaRPr lang="en-US" altLang="en-US" smtClean="0"/>
          </a:p>
        </p:txBody>
      </p:sp>
      <p:sp>
        <p:nvSpPr>
          <p:cNvPr id="110594" name="Rectangle 2"/>
          <p:cNvSpPr>
            <a:spLocks noGrp="1" noChangeArrowheads="1"/>
          </p:cNvSpPr>
          <p:nvPr>
            <p:ph type="body" idx="1"/>
          </p:nvPr>
        </p:nvSpPr>
        <p:spPr>
          <a:xfrm>
            <a:off x="685800" y="1981200"/>
            <a:ext cx="7772400" cy="4114800"/>
          </a:xfrm>
        </p:spPr>
        <p:txBody>
          <a:bodyPr lIns="0" tIns="0" rIns="0" bIns="0"/>
          <a:lstStyle/>
          <a:p>
            <a:pPr algn="just" defTabSz="914400" eaLnBrk="1">
              <a:spcBef>
                <a:spcPts val="700"/>
              </a:spcBef>
              <a:buFont typeface="Wingdings 2" pitchFamily="18" charset="2"/>
              <a:buChar char="Ò"/>
            </a:pPr>
            <a:r>
              <a:rPr lang="ja-JP" altLang="en-US" sz="3200" smtClean="0">
                <a:latin typeface="SimSun" pitchFamily="2" charset="-122"/>
                <a:ea typeface="SimSun" pitchFamily="2" charset="-122"/>
                <a:sym typeface="SimSun" pitchFamily="2" charset="-122"/>
              </a:rPr>
              <a:t>起</a:t>
            </a:r>
            <a:r>
              <a:rPr lang="ja-JP" altLang="en-US" sz="3200" smtClean="0">
                <a:solidFill>
                  <a:srgbClr val="0000CC"/>
                </a:solidFill>
                <a:latin typeface="SimSun" pitchFamily="2" charset="-122"/>
                <a:ea typeface="SimSun" pitchFamily="2" charset="-122"/>
                <a:sym typeface="SimSun" pitchFamily="2" charset="-122"/>
              </a:rPr>
              <a:t>争论</a:t>
            </a:r>
            <a:r>
              <a:rPr lang="ja-JP" altLang="en-US" sz="3200" smtClean="0">
                <a:latin typeface="SimSun" pitchFamily="2" charset="-122"/>
                <a:ea typeface="SimSun" pitchFamily="2" charset="-122"/>
                <a:sym typeface="SimSun" pitchFamily="2" charset="-122"/>
              </a:rPr>
              <a:t>和</a:t>
            </a:r>
            <a:r>
              <a:rPr lang="ja-JP" altLang="en-US" sz="3200" smtClean="0">
                <a:solidFill>
                  <a:srgbClr val="0000CC"/>
                </a:solidFill>
                <a:latin typeface="SimSun" pitchFamily="2" charset="-122"/>
                <a:ea typeface="SimSun" pitchFamily="2" charset="-122"/>
                <a:sym typeface="SimSun" pitchFamily="2" charset="-122"/>
              </a:rPr>
              <a:t>无效果的讨论</a:t>
            </a:r>
            <a:r>
              <a:rPr lang="ja-JP" altLang="en-US" sz="3200" smtClean="0">
                <a:latin typeface="SimSun" pitchFamily="2" charset="-122"/>
                <a:ea typeface="SimSun" pitchFamily="2" charset="-122"/>
                <a:sym typeface="SimSun" pitchFamily="2" charset="-122"/>
              </a:rPr>
              <a:t>，对神的工作是毫无帮助的。</a:t>
            </a:r>
            <a:r>
              <a:rPr lang="en-US" altLang="ja-JP" sz="3200" smtClean="0">
                <a:latin typeface="Arial" pitchFamily="34" charset="0"/>
                <a:cs typeface="Arial" pitchFamily="34" charset="0"/>
                <a:sym typeface="Arial" pitchFamily="34" charset="0"/>
              </a:rPr>
              <a:t>(1:4-6)</a:t>
            </a:r>
          </a:p>
          <a:p>
            <a:pPr algn="just" defTabSz="914400" eaLnBrk="1">
              <a:spcBef>
                <a:spcPts val="700"/>
              </a:spcBef>
              <a:buFont typeface="Wingdings 2" pitchFamily="18" charset="2"/>
              <a:buChar char="Ò"/>
            </a:pPr>
            <a:r>
              <a:rPr lang="ja-JP" altLang="en-US" sz="3200" smtClean="0">
                <a:latin typeface="SimSun" pitchFamily="2" charset="-122"/>
                <a:ea typeface="SimSun" pitchFamily="2" charset="-122"/>
                <a:sym typeface="SimSun" pitchFamily="2" charset="-122"/>
              </a:rPr>
              <a:t>产生</a:t>
            </a:r>
            <a:r>
              <a:rPr lang="ja-JP" altLang="en-US" sz="3200" smtClean="0">
                <a:solidFill>
                  <a:srgbClr val="0000CC"/>
                </a:solidFill>
                <a:latin typeface="SimSun" pitchFamily="2" charset="-122"/>
                <a:ea typeface="SimSun" pitchFamily="2" charset="-122"/>
                <a:sym typeface="SimSun" pitchFamily="2" charset="-122"/>
              </a:rPr>
              <a:t>妒忌，纷争，毁谤，恶意的猜疑</a:t>
            </a:r>
            <a:r>
              <a:rPr lang="ja-JP" altLang="en-US" sz="3200" smtClean="0">
                <a:latin typeface="SimSun" pitchFamily="2" charset="-122"/>
                <a:ea typeface="SimSun" pitchFamily="2" charset="-122"/>
                <a:sym typeface="SimSun" pitchFamily="2" charset="-122"/>
              </a:rPr>
              <a:t>。</a:t>
            </a:r>
            <a:r>
              <a:rPr lang="en-US" altLang="ja-JP" sz="3200" smtClean="0">
                <a:latin typeface="Arial" pitchFamily="34" charset="0"/>
                <a:cs typeface="Arial" pitchFamily="34" charset="0"/>
                <a:sym typeface="Arial" pitchFamily="34" charset="0"/>
              </a:rPr>
              <a:t> (6: 4,5)</a:t>
            </a:r>
          </a:p>
          <a:p>
            <a:pPr algn="just" defTabSz="914400" eaLnBrk="1">
              <a:spcBef>
                <a:spcPts val="700"/>
              </a:spcBef>
              <a:buFont typeface="Wingdings 2" pitchFamily="18" charset="2"/>
              <a:buChar char="Ò"/>
            </a:pPr>
            <a:r>
              <a:rPr lang="en-US" altLang="en-US" sz="3200" smtClean="0">
                <a:latin typeface="Arial" pitchFamily="34" charset="0"/>
                <a:cs typeface="Arial" pitchFamily="34" charset="0"/>
                <a:sym typeface="Arial" pitchFamily="34" charset="0"/>
              </a:rPr>
              <a:t> </a:t>
            </a:r>
            <a:r>
              <a:rPr lang="ja-JP" altLang="en-US" sz="3200" smtClean="0">
                <a:solidFill>
                  <a:srgbClr val="0000CC"/>
                </a:solidFill>
                <a:latin typeface="SimSun" pitchFamily="2" charset="-122"/>
                <a:ea typeface="SimSun" pitchFamily="2" charset="-122"/>
                <a:sym typeface="SimSun" pitchFamily="2" charset="-122"/>
              </a:rPr>
              <a:t>偏离</a:t>
            </a:r>
            <a:r>
              <a:rPr lang="ja-JP" altLang="en-US" sz="3200" smtClean="0">
                <a:latin typeface="SimSun" pitchFamily="2" charset="-122"/>
                <a:ea typeface="SimSun" pitchFamily="2" charset="-122"/>
                <a:sym typeface="SimSun" pitchFamily="2" charset="-122"/>
              </a:rPr>
              <a:t>了真道</a:t>
            </a:r>
            <a:r>
              <a:rPr lang="en-US" altLang="ja-JP" sz="3200" smtClean="0">
                <a:latin typeface="Arial" pitchFamily="34" charset="0"/>
                <a:cs typeface="Arial" pitchFamily="34" charset="0"/>
                <a:sym typeface="Arial" pitchFamily="34" charset="0"/>
              </a:rPr>
              <a:t>(6:21)</a:t>
            </a:r>
            <a:endParaRPr lang="en-US" altLang="en-US" smtClean="0"/>
          </a:p>
        </p:txBody>
      </p:sp>
      <p:pic>
        <p:nvPicPr>
          <p:cNvPr id="110595" name="Picture 3" descr="BD05369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52800" y="5159375"/>
            <a:ext cx="1900238" cy="169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Grp="1" noChangeArrowheads="1"/>
          </p:cNvSpPr>
          <p:nvPr>
            <p:ph type="title"/>
          </p:nvPr>
        </p:nvSpPr>
        <p:spPr>
          <a:xfrm>
            <a:off x="1219200" y="608013"/>
            <a:ext cx="8382000" cy="1144587"/>
          </a:xfrm>
        </p:spPr>
        <p:txBody>
          <a:bodyPr lIns="0" tIns="0" rIns="0" bIns="0"/>
          <a:lstStyle/>
          <a:p>
            <a:pPr algn="ctr" defTabSz="914400" eaLnBrk="1"/>
            <a:r>
              <a:rPr lang="ja-JP" altLang="en-US" sz="3200" smtClean="0">
                <a:solidFill>
                  <a:srgbClr val="006600"/>
                </a:solidFill>
                <a:latin typeface="SimSun" pitchFamily="2" charset="-122"/>
                <a:ea typeface="SimSun" pitchFamily="2" charset="-122"/>
                <a:sym typeface="SimSun" pitchFamily="2" charset="-122"/>
              </a:rPr>
              <a:t>对假教师和假教义的回应</a:t>
            </a:r>
            <a:endParaRPr lang="en-US" altLang="en-US" smtClean="0"/>
          </a:p>
        </p:txBody>
      </p:sp>
      <p:sp>
        <p:nvSpPr>
          <p:cNvPr id="111618" name="Rectangle 2"/>
          <p:cNvSpPr>
            <a:spLocks noGrp="1" noChangeArrowheads="1"/>
          </p:cNvSpPr>
          <p:nvPr>
            <p:ph type="body" idx="1"/>
          </p:nvPr>
        </p:nvSpPr>
        <p:spPr>
          <a:xfrm>
            <a:off x="685800" y="1981200"/>
            <a:ext cx="8077200" cy="4114800"/>
          </a:xfrm>
        </p:spPr>
        <p:txBody>
          <a:bodyPr lIns="0" tIns="0" rIns="0" bIns="0"/>
          <a:lstStyle/>
          <a:p>
            <a:pPr defTabSz="914400" eaLnBrk="1">
              <a:spcBef>
                <a:spcPts val="700"/>
              </a:spcBef>
              <a:buClr>
                <a:srgbClr val="3E2DF9"/>
              </a:buClr>
              <a:buFont typeface="Wingdings 3" pitchFamily="18" charset="2"/>
              <a:buChar char=""/>
            </a:pPr>
            <a:r>
              <a:rPr lang="ja-JP" altLang="en-US" sz="3200" smtClean="0">
                <a:solidFill>
                  <a:srgbClr val="3E2DF9"/>
                </a:solidFill>
                <a:latin typeface="SimSun" pitchFamily="2" charset="-122"/>
                <a:ea typeface="SimSun" pitchFamily="2" charset="-122"/>
                <a:sym typeface="SimSun" pitchFamily="2" charset="-122"/>
              </a:rPr>
              <a:t>惩罚</a:t>
            </a:r>
            <a:r>
              <a:rPr lang="en-US" altLang="ja-JP" sz="3200" smtClean="0">
                <a:solidFill>
                  <a:srgbClr val="3E2DF9"/>
                </a:solidFill>
                <a:latin typeface="Arial Bold" pitchFamily="2" charset="0"/>
                <a:sym typeface="Arial Bold" pitchFamily="2" charset="0"/>
              </a:rPr>
              <a:t>:</a:t>
            </a:r>
            <a:r>
              <a:rPr lang="en-US" altLang="ja-JP" sz="3200" smtClean="0">
                <a:latin typeface="Arial" pitchFamily="34" charset="0"/>
                <a:cs typeface="Arial" pitchFamily="34" charset="0"/>
                <a:sym typeface="Arial" pitchFamily="34" charset="0"/>
              </a:rPr>
              <a:t> </a:t>
            </a:r>
            <a:r>
              <a:rPr lang="ja-JP" altLang="en-US" sz="3200" smtClean="0">
                <a:latin typeface="SimSun" pitchFamily="2" charset="-122"/>
                <a:ea typeface="SimSun" pitchFamily="2" charset="-122"/>
                <a:sym typeface="SimSun" pitchFamily="2" charset="-122"/>
              </a:rPr>
              <a:t>把他们</a:t>
            </a:r>
            <a:r>
              <a:rPr lang="ja-JP" altLang="en-US" sz="3200" smtClean="0">
                <a:solidFill>
                  <a:srgbClr val="0000CC"/>
                </a:solidFill>
                <a:latin typeface="SimSun" pitchFamily="2" charset="-122"/>
                <a:ea typeface="SimSun" pitchFamily="2" charset="-122"/>
                <a:sym typeface="SimSun" pitchFamily="2" charset="-122"/>
              </a:rPr>
              <a:t>交给撒旦</a:t>
            </a:r>
            <a:r>
              <a:rPr lang="ja-JP" altLang="en-US" sz="3200" smtClean="0">
                <a:latin typeface="SimSun" pitchFamily="2" charset="-122"/>
                <a:ea typeface="SimSun" pitchFamily="2" charset="-122"/>
                <a:sym typeface="SimSun" pitchFamily="2" charset="-122"/>
              </a:rPr>
              <a:t>，</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使他们受教不再亵渎</a:t>
            </a:r>
            <a:r>
              <a:rPr lang="ja-JP" altLang="en-US" sz="3200" smtClean="0">
                <a:latin typeface="Arial" pitchFamily="34" charset="0"/>
                <a:cs typeface="Arial" pitchFamily="34" charset="0"/>
                <a:sym typeface="Arial" pitchFamily="34" charset="0"/>
              </a:rPr>
              <a:t>”</a:t>
            </a:r>
            <a:r>
              <a:rPr lang="en-US" altLang="ja-JP" sz="3200" smtClean="0">
                <a:latin typeface="Arial" pitchFamily="34" charset="0"/>
                <a:cs typeface="Arial" pitchFamily="34" charset="0"/>
                <a:sym typeface="Arial" pitchFamily="34" charset="0"/>
              </a:rPr>
              <a:t> (1:20)</a:t>
            </a:r>
          </a:p>
          <a:p>
            <a:pPr defTabSz="914400" eaLnBrk="1">
              <a:spcBef>
                <a:spcPts val="700"/>
              </a:spcBef>
              <a:buClr>
                <a:srgbClr val="3E2DF9"/>
              </a:buClr>
              <a:buFont typeface="Wingdings 3" pitchFamily="18" charset="2"/>
              <a:buChar char=""/>
            </a:pPr>
            <a:r>
              <a:rPr lang="ja-JP" altLang="en-US" sz="3200" smtClean="0">
                <a:solidFill>
                  <a:srgbClr val="3E2DF9"/>
                </a:solidFill>
                <a:latin typeface="SimSun" pitchFamily="2" charset="-122"/>
                <a:ea typeface="SimSun" pitchFamily="2" charset="-122"/>
                <a:sym typeface="SimSun" pitchFamily="2" charset="-122"/>
              </a:rPr>
              <a:t>有帮助的教导：</a:t>
            </a:r>
            <a:r>
              <a:rPr lang="en-US" altLang="ja-JP" sz="3200" smtClean="0">
                <a:latin typeface="Arial" pitchFamily="34" charset="0"/>
                <a:cs typeface="Arial" pitchFamily="34" charset="0"/>
                <a:sym typeface="Arial" pitchFamily="34" charset="0"/>
              </a:rPr>
              <a:t> </a:t>
            </a:r>
            <a:r>
              <a:rPr lang="ja-JP" altLang="en-US" sz="3200" smtClean="0">
                <a:latin typeface="SimSun" pitchFamily="2" charset="-122"/>
                <a:ea typeface="SimSun" pitchFamily="2" charset="-122"/>
                <a:sym typeface="SimSun" pitchFamily="2" charset="-122"/>
              </a:rPr>
              <a:t>教导</a:t>
            </a:r>
            <a:r>
              <a:rPr lang="ja-JP" altLang="en-US" sz="3200" smtClean="0">
                <a:solidFill>
                  <a:srgbClr val="0000CC"/>
                </a:solidFill>
                <a:latin typeface="SimSun" pitchFamily="2" charset="-122"/>
                <a:ea typeface="SimSun" pitchFamily="2" charset="-122"/>
                <a:sym typeface="SimSun" pitchFamily="2" charset="-122"/>
              </a:rPr>
              <a:t>凡上帝所造的，都是好的，</a:t>
            </a:r>
            <a:r>
              <a:rPr lang="ja-JP" altLang="en-US" sz="3200" smtClean="0">
                <a:latin typeface="SimSun" pitchFamily="2" charset="-122"/>
                <a:ea typeface="SimSun" pitchFamily="2" charset="-122"/>
                <a:sym typeface="SimSun" pitchFamily="2" charset="-122"/>
              </a:rPr>
              <a:t>只要存感谢的心领受的。</a:t>
            </a:r>
            <a:r>
              <a:rPr lang="en-US" altLang="ja-JP" sz="3200" smtClean="0">
                <a:latin typeface="Arial" pitchFamily="34" charset="0"/>
                <a:cs typeface="Arial" pitchFamily="34" charset="0"/>
                <a:sym typeface="Arial" pitchFamily="34" charset="0"/>
              </a:rPr>
              <a:t>(4:4-6)</a:t>
            </a:r>
            <a:endParaRPr lang="en-US" altLang="en-US" smtClean="0"/>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2800" smtClean="0">
                <a:solidFill>
                  <a:srgbClr val="006600"/>
                </a:solidFill>
                <a:latin typeface="SimSun" pitchFamily="2" charset="-122"/>
                <a:ea typeface="SimSun" pitchFamily="2" charset="-122"/>
                <a:sym typeface="SimSun" pitchFamily="2" charset="-122"/>
              </a:rPr>
              <a:t>对假教师和假教义的回应</a:t>
            </a:r>
            <a:endParaRPr lang="en-US" altLang="en-US" smtClean="0"/>
          </a:p>
        </p:txBody>
      </p:sp>
      <p:sp>
        <p:nvSpPr>
          <p:cNvPr id="112642" name="Rectangle 2"/>
          <p:cNvSpPr>
            <a:spLocks noGrp="1" noChangeArrowheads="1"/>
          </p:cNvSpPr>
          <p:nvPr>
            <p:ph type="body" idx="1"/>
          </p:nvPr>
        </p:nvSpPr>
        <p:spPr>
          <a:xfrm>
            <a:off x="685800" y="1981200"/>
            <a:ext cx="8229600" cy="4114800"/>
          </a:xfrm>
        </p:spPr>
        <p:txBody>
          <a:bodyPr lIns="0" tIns="0" rIns="0" bIns="0"/>
          <a:lstStyle/>
          <a:p>
            <a:pPr marL="333375" indent="-333375" defTabSz="914400" eaLnBrk="1">
              <a:spcBef>
                <a:spcPts val="700"/>
              </a:spcBef>
              <a:buClr>
                <a:srgbClr val="3E2DF9"/>
              </a:buClr>
              <a:buFont typeface="Wingdings 3" pitchFamily="18" charset="2"/>
              <a:buChar char=""/>
            </a:pPr>
            <a:r>
              <a:rPr lang="ja-JP" altLang="en-US" sz="3000" smtClean="0">
                <a:solidFill>
                  <a:srgbClr val="3E2DF9"/>
                </a:solidFill>
                <a:latin typeface="SimSun" pitchFamily="2" charset="-122"/>
                <a:ea typeface="SimSun" pitchFamily="2" charset="-122"/>
                <a:sym typeface="SimSun" pitchFamily="2" charset="-122"/>
              </a:rPr>
              <a:t>敬虔生活</a:t>
            </a:r>
            <a:r>
              <a:rPr lang="en-US" altLang="ja-JP" sz="3000" smtClean="0">
                <a:solidFill>
                  <a:srgbClr val="3E2DF9"/>
                </a:solidFill>
                <a:latin typeface="Arial Bold" pitchFamily="2" charset="0"/>
                <a:sym typeface="Arial Bold" pitchFamily="2" charset="0"/>
              </a:rPr>
              <a:t>:</a:t>
            </a:r>
            <a:r>
              <a:rPr lang="en-US" altLang="ja-JP" sz="3000" smtClean="0">
                <a:latin typeface="Arial" pitchFamily="34" charset="0"/>
                <a:cs typeface="Arial" pitchFamily="34" charset="0"/>
                <a:sym typeface="Arial" pitchFamily="34" charset="0"/>
              </a:rPr>
              <a:t> </a:t>
            </a:r>
            <a:r>
              <a:rPr lang="ja-JP" altLang="en-US" sz="3000" smtClean="0">
                <a:latin typeface="SimSun" pitchFamily="2" charset="-122"/>
                <a:ea typeface="SimSun" pitchFamily="2" charset="-122"/>
                <a:sym typeface="SimSun" pitchFamily="2" charset="-122"/>
              </a:rPr>
              <a:t>操练自己达到</a:t>
            </a:r>
            <a:r>
              <a:rPr lang="ja-JP" altLang="en-US" sz="3000" smtClean="0">
                <a:solidFill>
                  <a:srgbClr val="3E2DF9"/>
                </a:solidFill>
                <a:latin typeface="SimSun" pitchFamily="2" charset="-122"/>
                <a:ea typeface="SimSun" pitchFamily="2" charset="-122"/>
                <a:sym typeface="SimSun" pitchFamily="2" charset="-122"/>
              </a:rPr>
              <a:t>敬虔</a:t>
            </a:r>
            <a:r>
              <a:rPr lang="ja-JP" altLang="en-US" sz="3000" smtClean="0">
                <a:latin typeface="SimSun" pitchFamily="2" charset="-122"/>
                <a:ea typeface="SimSun" pitchFamily="2" charset="-122"/>
                <a:sym typeface="SimSun" pitchFamily="2" charset="-122"/>
              </a:rPr>
              <a:t>的地步。</a:t>
            </a:r>
            <a:r>
              <a:rPr lang="en-US" altLang="ja-JP" sz="3000" smtClean="0">
                <a:latin typeface="Arial" pitchFamily="34" charset="0"/>
                <a:cs typeface="Arial" pitchFamily="34" charset="0"/>
                <a:sym typeface="Arial" pitchFamily="34" charset="0"/>
              </a:rPr>
              <a:t>(4:7)</a:t>
            </a:r>
          </a:p>
          <a:p>
            <a:pPr marL="333375" indent="-333375" defTabSz="914400" eaLnBrk="1">
              <a:spcBef>
                <a:spcPts val="700"/>
              </a:spcBef>
              <a:buFont typeface="Wingdings 3" pitchFamily="18" charset="2"/>
              <a:buChar char=""/>
            </a:pPr>
            <a:endParaRPr lang="en-US" altLang="en-US" sz="3000" smtClean="0">
              <a:latin typeface="Arial" pitchFamily="34" charset="0"/>
              <a:cs typeface="Arial" pitchFamily="34" charset="0"/>
              <a:sym typeface="Arial" pitchFamily="34" charset="0"/>
            </a:endParaRPr>
          </a:p>
          <a:p>
            <a:pPr marL="333375" indent="-333375" defTabSz="914400" eaLnBrk="1">
              <a:spcBef>
                <a:spcPts val="700"/>
              </a:spcBef>
              <a:buFont typeface="Wingdings 3" pitchFamily="18" charset="2"/>
              <a:buChar char=""/>
            </a:pPr>
            <a:endParaRPr lang="en-US" altLang="en-US" sz="3000" smtClean="0">
              <a:latin typeface="Arial" pitchFamily="34" charset="0"/>
              <a:cs typeface="Arial" pitchFamily="34" charset="0"/>
              <a:sym typeface="Arial" pitchFamily="34" charset="0"/>
            </a:endParaRPr>
          </a:p>
          <a:p>
            <a:pPr marL="333375" indent="-333375" defTabSz="914400" eaLnBrk="1">
              <a:spcBef>
                <a:spcPts val="700"/>
              </a:spcBef>
              <a:buFont typeface="Wingdings 3" pitchFamily="18" charset="2"/>
              <a:buChar char=""/>
            </a:pPr>
            <a:endParaRPr lang="en-US" altLang="en-US" sz="3000" smtClean="0">
              <a:latin typeface="Arial" pitchFamily="34" charset="0"/>
              <a:cs typeface="Arial" pitchFamily="34" charset="0"/>
              <a:sym typeface="Arial" pitchFamily="34" charset="0"/>
            </a:endParaRPr>
          </a:p>
          <a:p>
            <a:pPr marL="333375" indent="-333375" defTabSz="914400" eaLnBrk="1">
              <a:spcBef>
                <a:spcPts val="700"/>
              </a:spcBef>
              <a:buClr>
                <a:srgbClr val="3E2DF9"/>
              </a:buClr>
              <a:buFont typeface="Wingdings 3" pitchFamily="18" charset="2"/>
              <a:buChar char=""/>
            </a:pPr>
            <a:r>
              <a:rPr lang="ja-JP" altLang="en-US" sz="3000" smtClean="0">
                <a:solidFill>
                  <a:srgbClr val="3E2DF9"/>
                </a:solidFill>
                <a:latin typeface="SimSun" pitchFamily="2" charset="-122"/>
                <a:ea typeface="SimSun" pitchFamily="2" charset="-122"/>
                <a:sym typeface="SimSun" pitchFamily="2" charset="-122"/>
              </a:rPr>
              <a:t>忠心事奉</a:t>
            </a:r>
            <a:r>
              <a:rPr lang="en-US" altLang="ja-JP" sz="3000" smtClean="0">
                <a:solidFill>
                  <a:srgbClr val="3E2DF9"/>
                </a:solidFill>
                <a:latin typeface="Arial" pitchFamily="34" charset="0"/>
                <a:cs typeface="Arial" pitchFamily="34" charset="0"/>
                <a:sym typeface="Arial" pitchFamily="34" charset="0"/>
              </a:rPr>
              <a:t>: </a:t>
            </a:r>
            <a:r>
              <a:rPr lang="ja-JP" altLang="en-US" sz="3000" smtClean="0">
                <a:solidFill>
                  <a:srgbClr val="3E2DF9"/>
                </a:solidFill>
                <a:latin typeface="SimSun" pitchFamily="2" charset="-122"/>
                <a:ea typeface="SimSun" pitchFamily="2" charset="-122"/>
                <a:sym typeface="SimSun" pitchFamily="2" charset="-122"/>
              </a:rPr>
              <a:t>避免</a:t>
            </a:r>
            <a:r>
              <a:rPr lang="en-US" altLang="ja-JP" sz="3000" smtClean="0">
                <a:latin typeface="Arial" pitchFamily="34" charset="0"/>
                <a:cs typeface="Arial" pitchFamily="34" charset="0"/>
                <a:sym typeface="Arial" pitchFamily="34" charset="0"/>
              </a:rPr>
              <a:t> </a:t>
            </a:r>
            <a:r>
              <a:rPr lang="ja-JP" altLang="en-US" sz="3000" smtClean="0">
                <a:latin typeface="SimSun" pitchFamily="2" charset="-122"/>
                <a:ea typeface="SimSun" pitchFamily="2" charset="-122"/>
                <a:sym typeface="SimSun" pitchFamily="2" charset="-122"/>
              </a:rPr>
              <a:t>世俗的空谈和冒称是知识的那种反调</a:t>
            </a:r>
            <a:r>
              <a:rPr lang="en-US" altLang="ja-JP" sz="3000" smtClean="0">
                <a:latin typeface="SimSun" pitchFamily="2" charset="-122"/>
                <a:ea typeface="SimSun" pitchFamily="2" charset="-122"/>
                <a:sym typeface="SimSun" pitchFamily="2" charset="-122"/>
              </a:rPr>
              <a:t> </a:t>
            </a:r>
            <a:r>
              <a:rPr lang="en-US" altLang="ja-JP" sz="3000" smtClean="0">
                <a:latin typeface="Arial" pitchFamily="34" charset="0"/>
                <a:cs typeface="Arial" pitchFamily="34" charset="0"/>
                <a:sym typeface="Arial" pitchFamily="34" charset="0"/>
              </a:rPr>
              <a:t>(6:20) </a:t>
            </a:r>
            <a:r>
              <a:rPr lang="ja-JP" altLang="en-US" sz="3000" smtClean="0">
                <a:latin typeface="SimSun" pitchFamily="2" charset="-122"/>
                <a:ea typeface="SimSun" pitchFamily="2" charset="-122"/>
                <a:sym typeface="SimSun" pitchFamily="2" charset="-122"/>
              </a:rPr>
              <a:t>和</a:t>
            </a:r>
            <a:r>
              <a:rPr lang="en-US" altLang="ja-JP" sz="3000" smtClean="0">
                <a:latin typeface="Arial" pitchFamily="34" charset="0"/>
                <a:cs typeface="Arial" pitchFamily="34" charset="0"/>
                <a:sym typeface="Arial" pitchFamily="34" charset="0"/>
              </a:rPr>
              <a:t> </a:t>
            </a:r>
            <a:r>
              <a:rPr lang="ja-JP" altLang="en-US" sz="3000" smtClean="0">
                <a:solidFill>
                  <a:srgbClr val="0000CC"/>
                </a:solidFill>
                <a:latin typeface="SimSun" pitchFamily="2" charset="-122"/>
                <a:ea typeface="SimSun" pitchFamily="2" charset="-122"/>
                <a:sym typeface="SimSun" pitchFamily="2" charset="-122"/>
              </a:rPr>
              <a:t>促进神的工作</a:t>
            </a:r>
            <a:r>
              <a:rPr lang="en-US" altLang="ja-JP" sz="3000" smtClean="0">
                <a:solidFill>
                  <a:srgbClr val="D4876C"/>
                </a:solidFill>
                <a:latin typeface="Arial" pitchFamily="34" charset="0"/>
                <a:cs typeface="Arial" pitchFamily="34" charset="0"/>
                <a:sym typeface="Arial" pitchFamily="34" charset="0"/>
              </a:rPr>
              <a:t> </a:t>
            </a:r>
            <a:r>
              <a:rPr lang="en-US" altLang="ja-JP" sz="3000" smtClean="0">
                <a:latin typeface="Arial" pitchFamily="34" charset="0"/>
                <a:cs typeface="Arial" pitchFamily="34" charset="0"/>
                <a:sym typeface="Arial" pitchFamily="34" charset="0"/>
              </a:rPr>
              <a:t>(1:4, 5)</a:t>
            </a:r>
            <a:endParaRPr lang="en-US" altLang="en-US" smtClean="0"/>
          </a:p>
        </p:txBody>
      </p:sp>
      <p:pic>
        <p:nvPicPr>
          <p:cNvPr id="112643" name="Picture 3" descr="BD06530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0" y="2895600"/>
            <a:ext cx="158115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3" name="Picture 2" descr="slvl-mustm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itle 1"/>
          <p:cNvSpPr>
            <a:spLocks noGrp="1"/>
          </p:cNvSpPr>
          <p:nvPr>
            <p:ph type="title"/>
          </p:nvPr>
        </p:nvSpPr>
        <p:spPr>
          <a:xfrm>
            <a:off x="4953000" y="0"/>
            <a:ext cx="4191000" cy="717550"/>
          </a:xfrm>
          <a:solidFill>
            <a:srgbClr val="800000"/>
          </a:solidFill>
        </p:spPr>
        <p:txBody>
          <a:bodyPr/>
          <a:lstStyle/>
          <a:p>
            <a:r>
              <a:rPr lang="en-US" altLang="en-US" smtClean="0">
                <a:effectLst/>
              </a:rPr>
              <a:t>Olympia 222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5000" b="1" smtClean="0">
                <a:solidFill>
                  <a:srgbClr val="006600"/>
                </a:solidFill>
                <a:latin typeface="Engravers MT Bold" charset="0"/>
                <a:sym typeface="Engravers MT Bold" charset="0"/>
              </a:rPr>
              <a:t>$$ </a:t>
            </a:r>
            <a:r>
              <a:rPr lang="ja-JP" altLang="en-US" sz="5000" smtClean="0">
                <a:solidFill>
                  <a:srgbClr val="006600"/>
                </a:solidFill>
                <a:latin typeface="SimSun" pitchFamily="2" charset="-122"/>
                <a:ea typeface="SimSun" pitchFamily="2" charset="-122"/>
                <a:sym typeface="SimSun" pitchFamily="2" charset="-122"/>
              </a:rPr>
              <a:t>钱</a:t>
            </a:r>
            <a:r>
              <a:rPr lang="en-US" altLang="ja-JP" sz="5000" b="1" smtClean="0">
                <a:solidFill>
                  <a:srgbClr val="006600"/>
                </a:solidFill>
                <a:latin typeface="Engravers MT Bold" charset="0"/>
                <a:sym typeface="Engravers MT Bold" charset="0"/>
              </a:rPr>
              <a:t> $$</a:t>
            </a:r>
            <a:endParaRPr lang="en-US" altLang="en-US" smtClean="0"/>
          </a:p>
        </p:txBody>
      </p:sp>
      <p:sp>
        <p:nvSpPr>
          <p:cNvPr id="113666" name="Rectangle 2"/>
          <p:cNvSpPr>
            <a:spLocks noGrp="1" noChangeArrowheads="1"/>
          </p:cNvSpPr>
          <p:nvPr>
            <p:ph type="body" idx="1"/>
          </p:nvPr>
        </p:nvSpPr>
        <p:spPr>
          <a:xfrm>
            <a:off x="685800" y="1981200"/>
            <a:ext cx="7772400" cy="4114800"/>
          </a:xfrm>
        </p:spPr>
        <p:txBody>
          <a:bodyPr lIns="0" tIns="0" rIns="0" bIns="0"/>
          <a:lstStyle/>
          <a:p>
            <a:pPr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其中的一个假教义：</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丧失真理的人，他们</a:t>
            </a:r>
            <a:r>
              <a:rPr lang="ja-JP" altLang="en-US" sz="3200" smtClean="0">
                <a:solidFill>
                  <a:srgbClr val="FF3300"/>
                </a:solidFill>
                <a:latin typeface="SimSun" pitchFamily="2" charset="-122"/>
                <a:ea typeface="SimSun" pitchFamily="2" charset="-122"/>
                <a:sym typeface="SimSun" pitchFamily="2" charset="-122"/>
              </a:rPr>
              <a:t>视敬虔为得利的门路</a:t>
            </a:r>
            <a:r>
              <a:rPr lang="ja-JP" altLang="en-US" sz="3200" smtClean="0">
                <a:latin typeface="Arial" pitchFamily="34" charset="0"/>
                <a:cs typeface="Arial" pitchFamily="34" charset="0"/>
                <a:sym typeface="Arial" pitchFamily="34" charset="0"/>
              </a:rPr>
              <a:t>”</a:t>
            </a:r>
            <a:r>
              <a:rPr lang="en-US" altLang="ja-JP" sz="3200" smtClean="0">
                <a:latin typeface="Arial" pitchFamily="34" charset="0"/>
                <a:cs typeface="Arial" pitchFamily="34" charset="0"/>
                <a:sym typeface="Arial" pitchFamily="34" charset="0"/>
              </a:rPr>
              <a:t> (6:5)</a:t>
            </a:r>
          </a:p>
          <a:p>
            <a:pPr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他们</a:t>
            </a:r>
            <a:r>
              <a:rPr lang="ja-JP" altLang="en-US" sz="3200" smtClean="0">
                <a:solidFill>
                  <a:srgbClr val="FF3300"/>
                </a:solidFill>
                <a:latin typeface="SimSun" pitchFamily="2" charset="-122"/>
                <a:ea typeface="SimSun" pitchFamily="2" charset="-122"/>
                <a:sym typeface="SimSun" pitchFamily="2" charset="-122"/>
              </a:rPr>
              <a:t>剥削</a:t>
            </a:r>
            <a:r>
              <a:rPr lang="ja-JP" altLang="en-US" sz="3200" smtClean="0">
                <a:latin typeface="SimSun" pitchFamily="2" charset="-122"/>
                <a:ea typeface="SimSun" pitchFamily="2" charset="-122"/>
                <a:sym typeface="SimSun" pitchFamily="2" charset="-122"/>
              </a:rPr>
              <a:t>教会</a:t>
            </a:r>
            <a:endParaRPr lang="en-US" altLang="en-US" smtClean="0"/>
          </a:p>
        </p:txBody>
      </p:sp>
      <p:pic>
        <p:nvPicPr>
          <p:cNvPr id="113667" name="Picture 3" descr="BS02057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86600" y="4114800"/>
            <a:ext cx="1762125" cy="239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ChangeArrowheads="1"/>
          </p:cNvSpPr>
          <p:nvPr>
            <p:ph type="title"/>
          </p:nvPr>
        </p:nvSpPr>
        <p:spPr>
          <a:xfrm>
            <a:off x="1676400" y="455613"/>
            <a:ext cx="7772400" cy="1144587"/>
          </a:xfrm>
        </p:spPr>
        <p:txBody>
          <a:bodyPr lIns="0" tIns="0" rIns="0" bIns="0"/>
          <a:lstStyle/>
          <a:p>
            <a:pPr algn="ctr" defTabSz="914400" eaLnBrk="1"/>
            <a:r>
              <a:rPr lang="ja-JP" altLang="en-US" sz="6000" smtClean="0">
                <a:solidFill>
                  <a:srgbClr val="006600"/>
                </a:solidFill>
                <a:latin typeface="SimSun" pitchFamily="2" charset="-122"/>
                <a:ea typeface="SimSun" pitchFamily="2" charset="-122"/>
                <a:sym typeface="SimSun" pitchFamily="2" charset="-122"/>
              </a:rPr>
              <a:t>敬虔与知足</a:t>
            </a:r>
            <a:endParaRPr lang="en-US" altLang="en-US" smtClean="0"/>
          </a:p>
        </p:txBody>
      </p:sp>
      <p:sp>
        <p:nvSpPr>
          <p:cNvPr id="114690" name="Rectangle 2"/>
          <p:cNvSpPr>
            <a:spLocks noGrp="1" noChangeArrowheads="1"/>
          </p:cNvSpPr>
          <p:nvPr>
            <p:ph type="body" idx="1"/>
          </p:nvPr>
        </p:nvSpPr>
        <p:spPr>
          <a:xfrm>
            <a:off x="838200" y="1981200"/>
            <a:ext cx="7772400" cy="4114800"/>
          </a:xfrm>
        </p:spPr>
        <p:txBody>
          <a:bodyPr lIns="0" tIns="0" rIns="0" bIns="0"/>
          <a:lstStyle/>
          <a:p>
            <a:pPr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对假教师视敬虔为得利的门路的</a:t>
            </a:r>
            <a:r>
              <a:rPr lang="ja-JP" altLang="en-US" sz="3200" smtClean="0">
                <a:solidFill>
                  <a:srgbClr val="FF3300"/>
                </a:solidFill>
                <a:latin typeface="SimSun" pitchFamily="2" charset="-122"/>
                <a:ea typeface="SimSun" pitchFamily="2" charset="-122"/>
                <a:sym typeface="SimSun" pitchFamily="2" charset="-122"/>
              </a:rPr>
              <a:t>警告</a:t>
            </a:r>
            <a:r>
              <a:rPr lang="en-US" altLang="ja-JP" sz="3200" smtClean="0">
                <a:latin typeface="Arial" pitchFamily="34" charset="0"/>
                <a:cs typeface="Arial" pitchFamily="34" charset="0"/>
                <a:sym typeface="Arial" pitchFamily="34" charset="0"/>
              </a:rPr>
              <a:t> (6:5).</a:t>
            </a: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贪财是</a:t>
            </a:r>
            <a:r>
              <a:rPr lang="ja-JP" altLang="en-US" sz="2800" smtClean="0">
                <a:solidFill>
                  <a:srgbClr val="FF3300"/>
                </a:solidFill>
                <a:latin typeface="SimSun" pitchFamily="2" charset="-122"/>
                <a:ea typeface="SimSun" pitchFamily="2" charset="-122"/>
                <a:sym typeface="SimSun" pitchFamily="2" charset="-122"/>
              </a:rPr>
              <a:t>万恶之根</a:t>
            </a:r>
            <a:r>
              <a:rPr lang="en-US" altLang="ja-JP" sz="2800" smtClean="0">
                <a:latin typeface="Arial" pitchFamily="34" charset="0"/>
                <a:ea typeface="MS PGothic" pitchFamily="34" charset="-128"/>
                <a:cs typeface="Arial" pitchFamily="34" charset="0"/>
                <a:sym typeface="Arial" pitchFamily="34" charset="0"/>
              </a:rPr>
              <a:t>(6:10). </a:t>
            </a: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那些想要发财的人，就落在</a:t>
            </a:r>
            <a:r>
              <a:rPr lang="ja-JP" altLang="en-US" sz="2800" smtClean="0">
                <a:solidFill>
                  <a:srgbClr val="FF3300"/>
                </a:solidFill>
                <a:latin typeface="SimSun" pitchFamily="2" charset="-122"/>
                <a:ea typeface="SimSun" pitchFamily="2" charset="-122"/>
                <a:sym typeface="SimSun" pitchFamily="2" charset="-122"/>
              </a:rPr>
              <a:t>试探中</a:t>
            </a:r>
            <a:r>
              <a:rPr lang="ja-JP" altLang="en-US" sz="2800" smtClean="0">
                <a:latin typeface="SimSun" pitchFamily="2" charset="-122"/>
                <a:ea typeface="SimSun" pitchFamily="2" charset="-122"/>
                <a:sym typeface="SimSun" pitchFamily="2" charset="-122"/>
              </a:rPr>
              <a:t>和</a:t>
            </a:r>
            <a:r>
              <a:rPr lang="ja-JP" altLang="en-US" sz="2800" smtClean="0">
                <a:solidFill>
                  <a:srgbClr val="FF3300"/>
                </a:solidFill>
                <a:latin typeface="SimSun" pitchFamily="2" charset="-122"/>
                <a:ea typeface="SimSun" pitchFamily="2" charset="-122"/>
                <a:sym typeface="SimSun" pitchFamily="2" charset="-122"/>
              </a:rPr>
              <a:t>陷阱里</a:t>
            </a:r>
            <a:r>
              <a:rPr lang="en-US" altLang="ja-JP" sz="2800" smtClean="0">
                <a:latin typeface="Arial" pitchFamily="34" charset="0"/>
                <a:ea typeface="MS PGothic" pitchFamily="34" charset="-128"/>
                <a:cs typeface="Arial" pitchFamily="34" charset="0"/>
                <a:sym typeface="Arial" pitchFamily="34" charset="0"/>
              </a:rPr>
              <a:t>(6:9).</a:t>
            </a:r>
            <a:endParaRPr lang="en-US" altLang="en-US" smtClean="0">
              <a:ea typeface="Helvetica" pitchFamily="2" charset="0"/>
            </a:endParaRPr>
          </a:p>
        </p:txBody>
      </p:sp>
      <p:pic>
        <p:nvPicPr>
          <p:cNvPr id="114691" name="Picture 3" descr="PE02021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4876800"/>
            <a:ext cx="2103438"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6000" smtClean="0">
                <a:solidFill>
                  <a:srgbClr val="006600"/>
                </a:solidFill>
                <a:latin typeface="SimSun" pitchFamily="2" charset="-122"/>
                <a:ea typeface="SimSun" pitchFamily="2" charset="-122"/>
                <a:sym typeface="SimSun" pitchFamily="2" charset="-122"/>
              </a:rPr>
              <a:t>敬虔与知足</a:t>
            </a:r>
            <a:endParaRPr lang="en-US" altLang="en-US" smtClean="0"/>
          </a:p>
        </p:txBody>
      </p:sp>
      <p:sp>
        <p:nvSpPr>
          <p:cNvPr id="115714" name="Rectangle 2"/>
          <p:cNvSpPr>
            <a:spLocks noGrp="1" noChangeArrowheads="1"/>
          </p:cNvSpPr>
          <p:nvPr>
            <p:ph type="body" idx="1"/>
          </p:nvPr>
        </p:nvSpPr>
        <p:spPr>
          <a:xfrm>
            <a:off x="685800" y="1981200"/>
            <a:ext cx="7391400" cy="4114800"/>
          </a:xfrm>
        </p:spPr>
        <p:txBody>
          <a:bodyPr lIns="0" tIns="0" rIns="0" bIns="0"/>
          <a:lstStyle/>
          <a:p>
            <a:pPr marL="85725" indent="-85725"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约伯的比喻</a:t>
            </a:r>
            <a:r>
              <a:rPr lang="en-US" altLang="ja-JP" sz="3200" smtClean="0">
                <a:latin typeface="Arial" pitchFamily="34" charset="0"/>
                <a:cs typeface="Arial" pitchFamily="34" charset="0"/>
                <a:sym typeface="Arial" pitchFamily="34" charset="0"/>
              </a:rPr>
              <a:t> (</a:t>
            </a:r>
            <a:r>
              <a:rPr lang="ja-JP" altLang="en-US" sz="3200" smtClean="0">
                <a:latin typeface="SimSun" pitchFamily="2" charset="-122"/>
                <a:ea typeface="SimSun" pitchFamily="2" charset="-122"/>
                <a:sym typeface="SimSun" pitchFamily="2" charset="-122"/>
              </a:rPr>
              <a:t>约伯</a:t>
            </a:r>
            <a:r>
              <a:rPr lang="en-US" altLang="ja-JP" sz="3200" smtClean="0">
                <a:latin typeface="Arial" pitchFamily="34" charset="0"/>
                <a:cs typeface="Arial" pitchFamily="34" charset="0"/>
                <a:sym typeface="Arial" pitchFamily="34" charset="0"/>
              </a:rPr>
              <a:t>1:21):</a:t>
            </a:r>
          </a:p>
          <a:p>
            <a:pPr marL="85725" indent="-85725" defTabSz="914400" eaLnBrk="1">
              <a:spcBef>
                <a:spcPts val="700"/>
              </a:spcBef>
            </a:pPr>
            <a:endParaRPr lang="en-US" altLang="en-US" sz="3200" smtClean="0">
              <a:latin typeface="Arial" pitchFamily="34" charset="0"/>
              <a:cs typeface="Arial" pitchFamily="34" charset="0"/>
              <a:sym typeface="Arial" pitchFamily="34" charset="0"/>
            </a:endParaRPr>
          </a:p>
          <a:p>
            <a:pPr marL="85725" indent="-85725" algn="ctr" defTabSz="914400" eaLnBrk="1">
              <a:spcBef>
                <a:spcPts val="700"/>
              </a:spcBef>
            </a:pPr>
            <a:r>
              <a:rPr lang="ja-JP" altLang="en-US" sz="3200" smtClean="0">
                <a:solidFill>
                  <a:srgbClr val="FF3300"/>
                </a:solidFill>
                <a:latin typeface="Arial Bold" pitchFamily="2" charset="0"/>
                <a:sym typeface="Arial Bold" pitchFamily="2" charset="0"/>
              </a:rPr>
              <a:t>“</a:t>
            </a:r>
            <a:r>
              <a:rPr lang="ja-JP" altLang="en-US" sz="3200" smtClean="0">
                <a:solidFill>
                  <a:srgbClr val="FF3300"/>
                </a:solidFill>
                <a:latin typeface="SimSun" pitchFamily="2" charset="-122"/>
                <a:ea typeface="SimSun" pitchFamily="2" charset="-122"/>
                <a:sym typeface="SimSun" pitchFamily="2" charset="-122"/>
              </a:rPr>
              <a:t>其实敬虔而又知足，就是得大利途径</a:t>
            </a:r>
            <a:r>
              <a:rPr lang="ja-JP" altLang="en-US" sz="3200" b="1" i="1" smtClean="0">
                <a:solidFill>
                  <a:srgbClr val="FF3300"/>
                </a:solidFill>
                <a:latin typeface="Arial" pitchFamily="34" charset="0"/>
                <a:cs typeface="Arial" pitchFamily="34" charset="0"/>
                <a:sym typeface="Arial" pitchFamily="34" charset="0"/>
              </a:rPr>
              <a:t>”</a:t>
            </a:r>
            <a:r>
              <a:rPr lang="en-US" altLang="ja-JP" sz="3200" smtClean="0">
                <a:solidFill>
                  <a:srgbClr val="FF3300"/>
                </a:solidFill>
                <a:latin typeface="Arial Bold" pitchFamily="2" charset="0"/>
                <a:sym typeface="Arial Bold" pitchFamily="2" charset="0"/>
              </a:rPr>
              <a:t> </a:t>
            </a:r>
          </a:p>
          <a:p>
            <a:pPr marL="85725" indent="-85725" algn="ctr" defTabSz="914400" eaLnBrk="1">
              <a:spcBef>
                <a:spcPts val="700"/>
              </a:spcBef>
            </a:pPr>
            <a:r>
              <a:rPr lang="en-US" altLang="en-US" sz="3200" smtClean="0">
                <a:solidFill>
                  <a:srgbClr val="FF3300"/>
                </a:solidFill>
                <a:latin typeface="Arial Bold" pitchFamily="2" charset="0"/>
                <a:sym typeface="Arial Bold" pitchFamily="2" charset="0"/>
              </a:rPr>
              <a:t>(</a:t>
            </a:r>
            <a:r>
              <a:rPr lang="ja-JP" altLang="en-US" sz="3200" smtClean="0">
                <a:solidFill>
                  <a:srgbClr val="FF3300"/>
                </a:solidFill>
                <a:latin typeface="SimSun" pitchFamily="2" charset="-122"/>
                <a:ea typeface="SimSun" pitchFamily="2" charset="-122"/>
                <a:sym typeface="SimSun" pitchFamily="2" charset="-122"/>
              </a:rPr>
              <a:t>提摩太前书</a:t>
            </a:r>
            <a:r>
              <a:rPr lang="en-US" altLang="ja-JP" sz="3200" smtClean="0">
                <a:solidFill>
                  <a:srgbClr val="FF3300"/>
                </a:solidFill>
                <a:latin typeface="Arial Bold" pitchFamily="2" charset="0"/>
                <a:sym typeface="Arial Bold" pitchFamily="2" charset="0"/>
              </a:rPr>
              <a:t> 6:7)</a:t>
            </a:r>
            <a:endParaRPr lang="en-US" altLang="en-US" smtClean="0"/>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6000" smtClean="0">
                <a:solidFill>
                  <a:srgbClr val="006600"/>
                </a:solidFill>
                <a:latin typeface="SimSun" pitchFamily="2" charset="-122"/>
                <a:ea typeface="SimSun" pitchFamily="2" charset="-122"/>
                <a:sym typeface="SimSun" pitchFamily="2" charset="-122"/>
              </a:rPr>
              <a:t>敬虔与知足</a:t>
            </a:r>
            <a:endParaRPr lang="en-US" altLang="en-US" smtClean="0"/>
          </a:p>
        </p:txBody>
      </p:sp>
      <p:sp>
        <p:nvSpPr>
          <p:cNvPr id="116738" name="Rectangle 2"/>
          <p:cNvSpPr>
            <a:spLocks noGrp="1" noChangeArrowheads="1"/>
          </p:cNvSpPr>
          <p:nvPr>
            <p:ph type="body" idx="1"/>
          </p:nvPr>
        </p:nvSpPr>
        <p:spPr>
          <a:xfrm>
            <a:off x="685800" y="1981200"/>
            <a:ext cx="7772400" cy="4495800"/>
          </a:xfrm>
        </p:spPr>
        <p:txBody>
          <a:bodyPr lIns="0" tIns="0" rIns="0" bIns="0"/>
          <a:lstStyle/>
          <a:p>
            <a:pPr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保罗的榜样</a:t>
            </a:r>
            <a:r>
              <a:rPr lang="en-US" altLang="ja-JP" sz="3200" smtClean="0">
                <a:latin typeface="Arial" pitchFamily="34" charset="0"/>
                <a:cs typeface="Arial" pitchFamily="34" charset="0"/>
                <a:sym typeface="Arial" pitchFamily="34" charset="0"/>
              </a:rPr>
              <a:t>:</a:t>
            </a: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法利赛家族</a:t>
            </a:r>
            <a:r>
              <a:rPr lang="en-US" altLang="ja-JP" sz="2800" smtClean="0">
                <a:latin typeface="Arial" pitchFamily="34" charset="0"/>
                <a:ea typeface="MS PGothic" pitchFamily="34" charset="-128"/>
                <a:cs typeface="Arial" pitchFamily="34" charset="0"/>
                <a:sym typeface="Arial" pitchFamily="34" charset="0"/>
              </a:rPr>
              <a:t>y</a:t>
            </a:r>
            <a:endParaRPr lang="en-US" altLang="ja-JP" sz="2800" smtClean="0">
              <a:solidFill>
                <a:srgbClr val="FF3300"/>
              </a:solidFill>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当保罗全时间事奉时</a:t>
            </a:r>
            <a:r>
              <a:rPr lang="ja-JP" altLang="en-US" sz="2800" smtClean="0">
                <a:solidFill>
                  <a:srgbClr val="FF3300"/>
                </a:solidFill>
                <a:latin typeface="SimSun" pitchFamily="2" charset="-122"/>
                <a:ea typeface="SimSun" pitchFamily="2" charset="-122"/>
                <a:sym typeface="SimSun" pitchFamily="2" charset="-122"/>
              </a:rPr>
              <a:t>，他放弃了财富和安全</a:t>
            </a:r>
            <a:endParaRPr lang="en-US" altLang="ja-JP" sz="2800" smtClean="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smtClean="0">
                <a:solidFill>
                  <a:srgbClr val="FF3300"/>
                </a:solidFill>
                <a:latin typeface="Arial Bold" pitchFamily="2" charset="0"/>
                <a:sym typeface="Arial Bold" pitchFamily="2" charset="0"/>
              </a:rPr>
              <a:t>“</a:t>
            </a:r>
            <a:r>
              <a:rPr lang="ja-JP" altLang="en-US" sz="3200" smtClean="0">
                <a:solidFill>
                  <a:srgbClr val="FF3300"/>
                </a:solidFill>
                <a:latin typeface="SimSun" pitchFamily="2" charset="-122"/>
                <a:ea typeface="SimSun" pitchFamily="2" charset="-122"/>
                <a:sym typeface="SimSun" pitchFamily="2" charset="-122"/>
              </a:rPr>
              <a:t>只要有衣有食，就应当知足</a:t>
            </a:r>
            <a:r>
              <a:rPr lang="en-US" altLang="ja-JP" sz="3200" smtClean="0">
                <a:solidFill>
                  <a:srgbClr val="FF3300"/>
                </a:solidFill>
                <a:latin typeface="Arial Bold" pitchFamily="2" charset="0"/>
                <a:sym typeface="Arial Bold" pitchFamily="2" charset="0"/>
              </a:rPr>
              <a:t> (6:8).</a:t>
            </a:r>
            <a:r>
              <a:rPr lang="ja-JP" altLang="en-US" sz="3200" smtClean="0">
                <a:solidFill>
                  <a:srgbClr val="FF3300"/>
                </a:solidFill>
                <a:latin typeface="Arial Bold" pitchFamily="2" charset="0"/>
                <a:sym typeface="Arial Bold" pitchFamily="2" charset="0"/>
              </a:rPr>
              <a:t>”</a:t>
            </a:r>
            <a:endParaRPr lang="en-US" altLang="ja-JP" sz="3200" smtClean="0">
              <a:solidFill>
                <a:srgbClr val="FF3300"/>
              </a:solidFill>
              <a:latin typeface="Arial Bold" pitchFamily="2" charset="0"/>
              <a:sym typeface="Arial Bold" pitchFamily="2" charset="0"/>
            </a:endParaRP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希腊文</a:t>
            </a:r>
            <a:r>
              <a:rPr lang="ja-JP" altLang="en-US" sz="2800" smtClean="0">
                <a:latin typeface="Arial" pitchFamily="34" charset="0"/>
                <a:ea typeface="MS PGothic" pitchFamily="34" charset="-128"/>
                <a:sym typeface="Arial" pitchFamily="34" charset="0"/>
              </a:rPr>
              <a:t>“</a:t>
            </a:r>
            <a:r>
              <a:rPr lang="ja-JP" altLang="en-US" sz="2800" smtClean="0">
                <a:latin typeface="SimSun" pitchFamily="2" charset="-122"/>
                <a:ea typeface="SimSun" pitchFamily="2" charset="-122"/>
                <a:sym typeface="SimSun" pitchFamily="2" charset="-122"/>
              </a:rPr>
              <a:t>衣裳</a:t>
            </a:r>
            <a:r>
              <a:rPr lang="ja-JP" altLang="en-US" sz="2800" smtClean="0">
                <a:latin typeface="Arial" pitchFamily="34" charset="0"/>
                <a:ea typeface="MS PGothic" pitchFamily="34" charset="-128"/>
                <a:sym typeface="Arial" pitchFamily="34" charset="0"/>
              </a:rPr>
              <a:t>”</a:t>
            </a:r>
            <a:r>
              <a:rPr lang="ja-JP" altLang="en-US" sz="2800" smtClean="0">
                <a:latin typeface="SimSun" pitchFamily="2" charset="-122"/>
                <a:ea typeface="SimSun" pitchFamily="2" charset="-122"/>
                <a:sym typeface="SimSun" pitchFamily="2" charset="-122"/>
              </a:rPr>
              <a:t>的用语也可以指掩蔽</a:t>
            </a:r>
            <a:endParaRPr lang="en-US" altLang="ja-JP" sz="2400" smtClean="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需要</a:t>
            </a:r>
            <a:r>
              <a:rPr lang="en-US" altLang="ja-JP" sz="2800" smtClean="0">
                <a:latin typeface="Arial" pitchFamily="34" charset="0"/>
                <a:ea typeface="MS PGothic" pitchFamily="34" charset="-128"/>
                <a:cs typeface="Arial" pitchFamily="34" charset="0"/>
                <a:sym typeface="Arial" pitchFamily="34" charset="0"/>
              </a:rPr>
              <a:t>: </a:t>
            </a:r>
            <a:r>
              <a:rPr lang="ja-JP" altLang="en-US" sz="2800" smtClean="0">
                <a:latin typeface="SimSun" pitchFamily="2" charset="-122"/>
                <a:ea typeface="SimSun" pitchFamily="2" charset="-122"/>
                <a:sym typeface="SimSun" pitchFamily="2" charset="-122"/>
              </a:rPr>
              <a:t>食物，水，衣服，掩蔽</a:t>
            </a:r>
            <a:endParaRPr lang="en-US" altLang="en-US" smtClean="0">
              <a:ea typeface="Helvetica" pitchFamily="2" charset="0"/>
            </a:endParaRPr>
          </a:p>
        </p:txBody>
      </p:sp>
      <p:pic>
        <p:nvPicPr>
          <p:cNvPr id="116739" name="Picture 3" descr="BD08911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257800"/>
            <a:ext cx="1439863" cy="1355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smtClean="0">
                <a:solidFill>
                  <a:srgbClr val="006600"/>
                </a:solidFill>
                <a:latin typeface="SimSun" pitchFamily="2" charset="-122"/>
                <a:ea typeface="SimSun" pitchFamily="2" charset="-122"/>
                <a:sym typeface="SimSun" pitchFamily="2" charset="-122"/>
              </a:rPr>
              <a:t>测验</a:t>
            </a:r>
            <a:endParaRPr lang="en-US" altLang="en-US" smtClean="0"/>
          </a:p>
        </p:txBody>
      </p:sp>
      <p:sp>
        <p:nvSpPr>
          <p:cNvPr id="117762" name="Rectangle 2"/>
          <p:cNvSpPr>
            <a:spLocks noGrp="1" noChangeArrowheads="1"/>
          </p:cNvSpPr>
          <p:nvPr>
            <p:ph type="body" idx="1"/>
          </p:nvPr>
        </p:nvSpPr>
        <p:spPr>
          <a:xfrm>
            <a:off x="685800" y="1981200"/>
            <a:ext cx="7772400" cy="4114800"/>
          </a:xfrm>
        </p:spPr>
        <p:txBody>
          <a:bodyPr lIns="0" tIns="0" rIns="0" bIns="0"/>
          <a:lstStyle/>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教会领袖的品质是指</a:t>
            </a:r>
            <a:r>
              <a:rPr lang="ja-JP" altLang="en-US" sz="2800" smtClean="0">
                <a:solidFill>
                  <a:srgbClr val="FF3300"/>
                </a:solidFill>
                <a:latin typeface="SimSun" pitchFamily="2" charset="-122"/>
                <a:ea typeface="SimSun" pitchFamily="2" charset="-122"/>
                <a:sym typeface="SimSun" pitchFamily="2" charset="-122"/>
              </a:rPr>
              <a:t>过去</a:t>
            </a:r>
            <a:r>
              <a:rPr lang="ja-JP" altLang="en-US" sz="2800" smtClean="0">
                <a:latin typeface="SimSun" pitchFamily="2" charset="-122"/>
                <a:ea typeface="SimSun" pitchFamily="2" charset="-122"/>
                <a:sym typeface="SimSun" pitchFamily="2" charset="-122"/>
              </a:rPr>
              <a:t>或</a:t>
            </a:r>
            <a:r>
              <a:rPr lang="ja-JP" altLang="en-US" sz="2800" smtClean="0">
                <a:solidFill>
                  <a:srgbClr val="FF3300"/>
                </a:solidFill>
                <a:latin typeface="SimSun" pitchFamily="2" charset="-122"/>
                <a:ea typeface="SimSun" pitchFamily="2" charset="-122"/>
                <a:sym typeface="SimSun" pitchFamily="2" charset="-122"/>
              </a:rPr>
              <a:t>现在</a:t>
            </a:r>
            <a:r>
              <a:rPr lang="ja-JP" altLang="en-US" sz="2800" smtClean="0">
                <a:latin typeface="SimSun" pitchFamily="2" charset="-122"/>
                <a:ea typeface="SimSun" pitchFamily="2" charset="-122"/>
                <a:sym typeface="SimSun" pitchFamily="2" charset="-122"/>
              </a:rPr>
              <a:t>的生活？</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什么是作教会领袖最重要的</a:t>
            </a:r>
            <a:r>
              <a:rPr lang="ja-JP" altLang="en-US" sz="2800" smtClean="0">
                <a:solidFill>
                  <a:srgbClr val="FF3300"/>
                </a:solidFill>
                <a:latin typeface="SimSun" pitchFamily="2" charset="-122"/>
                <a:ea typeface="SimSun" pitchFamily="2" charset="-122"/>
                <a:sym typeface="SimSun" pitchFamily="2" charset="-122"/>
              </a:rPr>
              <a:t>品质</a:t>
            </a:r>
            <a:r>
              <a:rPr lang="ja-JP" altLang="en-US" sz="2800" smtClean="0">
                <a:latin typeface="SimSun" pitchFamily="2" charset="-122"/>
                <a:ea typeface="SimSun" pitchFamily="2" charset="-122"/>
                <a:sym typeface="SimSun" pitchFamily="2" charset="-122"/>
              </a:rPr>
              <a:t>？</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如果一个牧师没有</a:t>
            </a:r>
            <a:r>
              <a:rPr lang="ja-JP" altLang="en-US" sz="2800" smtClean="0">
                <a:solidFill>
                  <a:srgbClr val="FF3300"/>
                </a:solidFill>
                <a:latin typeface="SimSun" pitchFamily="2" charset="-122"/>
                <a:ea typeface="SimSun" pitchFamily="2" charset="-122"/>
                <a:sym typeface="SimSun" pitchFamily="2" charset="-122"/>
              </a:rPr>
              <a:t>达到应有的品质</a:t>
            </a:r>
            <a:r>
              <a:rPr lang="ja-JP" altLang="en-US" sz="2800" smtClean="0">
                <a:latin typeface="SimSun" pitchFamily="2" charset="-122"/>
                <a:ea typeface="SimSun" pitchFamily="2" charset="-122"/>
                <a:sym typeface="SimSun" pitchFamily="2" charset="-122"/>
              </a:rPr>
              <a:t>时，我们应该这么处理？</a:t>
            </a:r>
            <a:endParaRPr lang="en-US" altLang="en-US" smtClean="0"/>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3600" smtClean="0">
                <a:solidFill>
                  <a:srgbClr val="006600"/>
                </a:solidFill>
                <a:latin typeface="SimSun" pitchFamily="2" charset="-122"/>
                <a:ea typeface="SimSun" pitchFamily="2" charset="-122"/>
                <a:sym typeface="SimSun" pitchFamily="2" charset="-122"/>
              </a:rPr>
              <a:t>怎么样有一个有效的事工？</a:t>
            </a:r>
            <a:endParaRPr lang="en-US" altLang="en-US" smtClean="0"/>
          </a:p>
        </p:txBody>
      </p:sp>
      <p:sp>
        <p:nvSpPr>
          <p:cNvPr id="118786" name="Rectangle 2"/>
          <p:cNvSpPr>
            <a:spLocks noGrp="1" noChangeArrowheads="1"/>
          </p:cNvSpPr>
          <p:nvPr>
            <p:ph type="body" idx="1"/>
          </p:nvPr>
        </p:nvSpPr>
        <p:spPr>
          <a:xfrm>
            <a:off x="685800" y="1981200"/>
            <a:ext cx="7772400" cy="4114800"/>
          </a:xfrm>
        </p:spPr>
        <p:txBody>
          <a:bodyPr lIns="0" tIns="0" rIns="0" bIns="0"/>
          <a:lstStyle/>
          <a:p>
            <a:pPr defTabSz="914400" eaLnBrk="1">
              <a:spcBef>
                <a:spcPts val="700"/>
              </a:spcBef>
              <a:buFontTx/>
              <a:buBlip>
                <a:blip r:embed="rId2"/>
              </a:buBlip>
            </a:pPr>
            <a:r>
              <a:rPr lang="ja-JP" altLang="en-US" sz="3200" smtClean="0">
                <a:solidFill>
                  <a:srgbClr val="FF6600"/>
                </a:solidFill>
                <a:latin typeface="SimSun" pitchFamily="2" charset="-122"/>
                <a:ea typeface="SimSun" pitchFamily="2" charset="-122"/>
                <a:sym typeface="SimSun" pitchFamily="2" charset="-122"/>
              </a:rPr>
              <a:t>教会生活</a:t>
            </a:r>
            <a:r>
              <a:rPr lang="en-US" altLang="ja-JP" sz="3200" smtClean="0">
                <a:solidFill>
                  <a:srgbClr val="FF6600"/>
                </a:solidFill>
                <a:latin typeface="SimSun" pitchFamily="2" charset="-122"/>
                <a:ea typeface="SimSun" pitchFamily="2" charset="-122"/>
                <a:sym typeface="SimSun" pitchFamily="2" charset="-122"/>
              </a:rPr>
              <a:t> </a:t>
            </a:r>
            <a:r>
              <a:rPr lang="en-US" altLang="ja-JP" sz="3200" smtClean="0">
                <a:solidFill>
                  <a:srgbClr val="FF6600"/>
                </a:solidFill>
                <a:latin typeface="Arial Bold" pitchFamily="2" charset="0"/>
                <a:sym typeface="Arial Bold" pitchFamily="2" charset="0"/>
              </a:rPr>
              <a:t>public</a:t>
            </a:r>
            <a:r>
              <a:rPr lang="en-US" altLang="ja-JP" sz="3200" smtClean="0">
                <a:latin typeface="Arial" pitchFamily="34" charset="0"/>
                <a:cs typeface="Arial" pitchFamily="34" charset="0"/>
                <a:sym typeface="Arial" pitchFamily="34" charset="0"/>
              </a:rPr>
              <a:t> </a:t>
            </a: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掌握和教导纯正教义</a:t>
            </a:r>
            <a:endParaRPr lang="en-US" altLang="ja-JP" sz="2800" smtClean="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享有人的尊敬</a:t>
            </a:r>
            <a:endParaRPr lang="en-US" altLang="ja-JP" sz="2800" smtClean="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有一个平衡的事奉</a:t>
            </a:r>
            <a:endParaRPr lang="en-US" altLang="ja-JP" sz="2800" smtClean="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smtClean="0">
                <a:solidFill>
                  <a:srgbClr val="FF6600"/>
                </a:solidFill>
                <a:latin typeface="SimSun" pitchFamily="2" charset="-122"/>
                <a:ea typeface="SimSun" pitchFamily="2" charset="-122"/>
                <a:sym typeface="SimSun" pitchFamily="2" charset="-122"/>
              </a:rPr>
              <a:t>私人生活</a:t>
            </a:r>
            <a:r>
              <a:rPr lang="en-US" altLang="ja-JP" sz="3200" smtClean="0">
                <a:solidFill>
                  <a:srgbClr val="FF6600"/>
                </a:solidFill>
                <a:latin typeface="SimSun" pitchFamily="2" charset="-122"/>
                <a:ea typeface="SimSun" pitchFamily="2" charset="-122"/>
                <a:sym typeface="SimSun" pitchFamily="2" charset="-122"/>
              </a:rPr>
              <a:t> </a:t>
            </a:r>
            <a:r>
              <a:rPr lang="en-US" altLang="ja-JP" sz="3200" smtClean="0">
                <a:solidFill>
                  <a:srgbClr val="FF6600"/>
                </a:solidFill>
                <a:latin typeface="Arial Bold" pitchFamily="2" charset="0"/>
                <a:sym typeface="Arial Bold" pitchFamily="2" charset="0"/>
              </a:rPr>
              <a:t>personal</a:t>
            </a:r>
            <a:r>
              <a:rPr lang="en-US" altLang="ja-JP" sz="3200" smtClean="0">
                <a:latin typeface="Arial" pitchFamily="34" charset="0"/>
                <a:cs typeface="Arial" pitchFamily="34" charset="0"/>
                <a:sym typeface="Arial" pitchFamily="34" charset="0"/>
              </a:rPr>
              <a:t> </a:t>
            </a: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运用神给的恩赐</a:t>
            </a:r>
            <a:endParaRPr lang="en-US" altLang="ja-JP" sz="2800" smtClean="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smtClean="0">
                <a:latin typeface="SimSun" pitchFamily="2" charset="-122"/>
                <a:ea typeface="SimSun" pitchFamily="2" charset="-122"/>
                <a:sym typeface="SimSun" pitchFamily="2" charset="-122"/>
              </a:rPr>
              <a:t>生活与神学要谨慎</a:t>
            </a:r>
            <a:endParaRPr lang="en-US" altLang="en-US" smtClean="0">
              <a:ea typeface="Helvetica" pitchFamily="2" charset="0"/>
            </a:endParaRPr>
          </a:p>
        </p:txBody>
      </p:sp>
      <p:pic>
        <p:nvPicPr>
          <p:cNvPr id="118787" name="Picture 3" descr="BD05345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89738" y="4114800"/>
            <a:ext cx="2354262"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b="1" smtClean="0">
                <a:solidFill>
                  <a:srgbClr val="006600"/>
                </a:solidFill>
                <a:latin typeface="Copperplate Gothic Bold" pitchFamily="34" charset="0"/>
                <a:sym typeface="Copperplate Gothic Bold" pitchFamily="34" charset="0"/>
              </a:rPr>
              <a:t>Now Unto the King </a:t>
            </a:r>
            <a:br>
              <a:rPr lang="en-US" altLang="en-US" sz="4400" b="1" smtClean="0">
                <a:solidFill>
                  <a:srgbClr val="006600"/>
                </a:solidFill>
                <a:latin typeface="Copperplate Gothic Bold" pitchFamily="34" charset="0"/>
                <a:sym typeface="Copperplate Gothic Bold" pitchFamily="34" charset="0"/>
              </a:rPr>
            </a:br>
            <a:r>
              <a:rPr lang="en-US" altLang="en-US" sz="2400" b="1" smtClean="0">
                <a:solidFill>
                  <a:srgbClr val="006600"/>
                </a:solidFill>
                <a:latin typeface="Copperplate Gothic Bold" pitchFamily="34" charset="0"/>
                <a:sym typeface="Copperplate Gothic Bold" pitchFamily="34" charset="0"/>
              </a:rPr>
              <a:t>(</a:t>
            </a:r>
            <a:r>
              <a:rPr lang="ja-JP" altLang="en-US" sz="2400" smtClean="0">
                <a:solidFill>
                  <a:srgbClr val="006600"/>
                </a:solidFill>
                <a:latin typeface="SimSun" pitchFamily="2" charset="-122"/>
                <a:ea typeface="SimSun" pitchFamily="2" charset="-122"/>
                <a:sym typeface="SimSun" pitchFamily="2" charset="-122"/>
              </a:rPr>
              <a:t>提摩太前书</a:t>
            </a:r>
            <a:r>
              <a:rPr lang="en-US" altLang="ja-JP" sz="2400" b="1" smtClean="0">
                <a:solidFill>
                  <a:srgbClr val="006600"/>
                </a:solidFill>
                <a:latin typeface="Copperplate Gothic Bold" pitchFamily="34" charset="0"/>
                <a:sym typeface="Copperplate Gothic Bold" pitchFamily="34" charset="0"/>
              </a:rPr>
              <a:t>1:17)</a:t>
            </a:r>
            <a:endParaRPr lang="en-US" altLang="en-US" smtClean="0"/>
          </a:p>
        </p:txBody>
      </p:sp>
      <p:sp>
        <p:nvSpPr>
          <p:cNvPr id="119810" name="Rectangle 2"/>
          <p:cNvSpPr>
            <a:spLocks noGrp="1" noChangeArrowheads="1"/>
          </p:cNvSpPr>
          <p:nvPr>
            <p:ph type="body" idx="1"/>
          </p:nvPr>
        </p:nvSpPr>
        <p:spPr>
          <a:xfrm>
            <a:off x="2133600" y="1752600"/>
            <a:ext cx="6705600" cy="4343400"/>
          </a:xfrm>
        </p:spPr>
        <p:txBody>
          <a:bodyPr lIns="0" tIns="0" rIns="0" bIns="0"/>
          <a:lstStyle/>
          <a:p>
            <a:pPr marL="0" indent="0" defTabSz="803275" eaLnBrk="1">
              <a:lnSpc>
                <a:spcPct val="90000"/>
              </a:lnSpc>
              <a:spcBef>
                <a:spcPts val="500"/>
              </a:spcBef>
            </a:pPr>
            <a:r>
              <a:rPr lang="en-US" altLang="en-US" sz="2400" smtClean="0">
                <a:latin typeface="Arial Bold" pitchFamily="2" charset="0"/>
                <a:sym typeface="Arial Bold" pitchFamily="2" charset="0"/>
              </a:rPr>
              <a:t>Now unto the King  eternal</a:t>
            </a:r>
          </a:p>
          <a:p>
            <a:pPr marL="0" indent="0" defTabSz="803275" eaLnBrk="1">
              <a:lnSpc>
                <a:spcPct val="90000"/>
              </a:lnSpc>
              <a:spcBef>
                <a:spcPts val="500"/>
              </a:spcBef>
            </a:pPr>
            <a:r>
              <a:rPr lang="en-US" altLang="en-US" sz="2400" smtClean="0">
                <a:latin typeface="Arial Bold" pitchFamily="2" charset="0"/>
                <a:sym typeface="Arial Bold" pitchFamily="2" charset="0"/>
              </a:rPr>
              <a:t>Unto the King immortal</a:t>
            </a:r>
          </a:p>
          <a:p>
            <a:pPr marL="0" indent="0" defTabSz="803275" eaLnBrk="1">
              <a:lnSpc>
                <a:spcPct val="90000"/>
              </a:lnSpc>
              <a:spcBef>
                <a:spcPts val="500"/>
              </a:spcBef>
            </a:pPr>
            <a:r>
              <a:rPr lang="en-US" altLang="en-US" sz="2400" smtClean="0">
                <a:latin typeface="Arial Bold" pitchFamily="2" charset="0"/>
                <a:sym typeface="Arial Bold" pitchFamily="2" charset="0"/>
              </a:rPr>
              <a:t>Unto the King invisible</a:t>
            </a:r>
          </a:p>
          <a:p>
            <a:pPr marL="0" indent="0" defTabSz="803275" eaLnBrk="1">
              <a:lnSpc>
                <a:spcPct val="90000"/>
              </a:lnSpc>
              <a:spcBef>
                <a:spcPts val="500"/>
              </a:spcBef>
            </a:pPr>
            <a:r>
              <a:rPr lang="en-US" altLang="en-US" sz="2400" smtClean="0">
                <a:latin typeface="Arial Bold" pitchFamily="2" charset="0"/>
                <a:sym typeface="Arial Bold" pitchFamily="2" charset="0"/>
              </a:rPr>
              <a:t>The only wise God, the only wise God </a:t>
            </a:r>
          </a:p>
          <a:p>
            <a:pPr marL="0" indent="0" defTabSz="803275" eaLnBrk="1">
              <a:lnSpc>
                <a:spcPct val="90000"/>
              </a:lnSpc>
              <a:spcBef>
                <a:spcPts val="500"/>
              </a:spcBef>
            </a:pPr>
            <a:r>
              <a:rPr lang="en-US" altLang="en-US" sz="2400" smtClean="0">
                <a:latin typeface="Arial Bold" pitchFamily="2" charset="0"/>
                <a:sym typeface="Arial Bold" pitchFamily="2" charset="0"/>
              </a:rPr>
              <a:t>(repeat)</a:t>
            </a:r>
          </a:p>
          <a:p>
            <a:pPr marL="0" indent="0" defTabSz="803275" eaLnBrk="1">
              <a:lnSpc>
                <a:spcPct val="90000"/>
              </a:lnSpc>
              <a:spcBef>
                <a:spcPts val="500"/>
              </a:spcBef>
            </a:pPr>
            <a:r>
              <a:rPr lang="en-US" altLang="en-US" sz="2400" i="1" smtClean="0">
                <a:latin typeface="Arial" pitchFamily="34" charset="0"/>
                <a:cs typeface="Arial" pitchFamily="34" charset="0"/>
                <a:sym typeface="Arial" pitchFamily="34" charset="0"/>
              </a:rPr>
              <a:t>Chorus:</a:t>
            </a:r>
            <a:r>
              <a:rPr lang="en-US" altLang="en-US" sz="2400" smtClean="0">
                <a:latin typeface="Arial Bold" pitchFamily="2" charset="0"/>
                <a:sym typeface="Arial Bold" pitchFamily="2" charset="0"/>
              </a:rPr>
              <a:t>  Oh, unto the King be glory and honor</a:t>
            </a:r>
          </a:p>
          <a:p>
            <a:pPr marL="0" indent="0" defTabSz="803275" eaLnBrk="1">
              <a:lnSpc>
                <a:spcPct val="90000"/>
              </a:lnSpc>
              <a:spcBef>
                <a:spcPts val="500"/>
              </a:spcBef>
            </a:pPr>
            <a:r>
              <a:rPr lang="en-US" altLang="en-US" sz="2400" smtClean="0">
                <a:latin typeface="Arial Bold" pitchFamily="2" charset="0"/>
                <a:sym typeface="Arial Bold" pitchFamily="2" charset="0"/>
              </a:rPr>
              <a:t>Unto the King forever</a:t>
            </a:r>
          </a:p>
          <a:p>
            <a:pPr marL="0" indent="0" defTabSz="803275" eaLnBrk="1">
              <a:lnSpc>
                <a:spcPct val="90000"/>
              </a:lnSpc>
              <a:spcBef>
                <a:spcPts val="500"/>
              </a:spcBef>
            </a:pPr>
            <a:r>
              <a:rPr lang="en-US" altLang="en-US" sz="2400" smtClean="0">
                <a:latin typeface="Arial Bold" pitchFamily="2" charset="0"/>
                <a:sym typeface="Arial Bold" pitchFamily="2" charset="0"/>
              </a:rPr>
              <a:t>Unto the King be glory and honor </a:t>
            </a:r>
          </a:p>
          <a:p>
            <a:pPr marL="0" indent="0" defTabSz="803275" eaLnBrk="1">
              <a:lnSpc>
                <a:spcPct val="90000"/>
              </a:lnSpc>
              <a:spcBef>
                <a:spcPts val="500"/>
              </a:spcBef>
            </a:pPr>
            <a:r>
              <a:rPr lang="en-US" altLang="en-US" sz="2400" smtClean="0">
                <a:latin typeface="Arial Bold" pitchFamily="2" charset="0"/>
                <a:sym typeface="Arial Bold" pitchFamily="2" charset="0"/>
              </a:rPr>
              <a:t>Forever and ever </a:t>
            </a:r>
          </a:p>
          <a:p>
            <a:pPr marL="0" indent="0" defTabSz="803275" eaLnBrk="1">
              <a:lnSpc>
                <a:spcPct val="90000"/>
              </a:lnSpc>
              <a:spcBef>
                <a:spcPts val="500"/>
              </a:spcBef>
            </a:pPr>
            <a:r>
              <a:rPr lang="en-US" altLang="en-US" sz="2400" smtClean="0">
                <a:latin typeface="Arial Bold" pitchFamily="2" charset="0"/>
                <a:sym typeface="Arial Bold" pitchFamily="2" charset="0"/>
              </a:rPr>
              <a:t>Amen. Amen.</a:t>
            </a:r>
            <a:endParaRPr lang="en-US" altLang="en-US" smtClean="0"/>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smtClean="0">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2407711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417391124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Picture 2" descr="thick_glas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itle 1"/>
          <p:cNvSpPr>
            <a:spLocks noGrp="1"/>
          </p:cNvSpPr>
          <p:nvPr>
            <p:ph type="title"/>
          </p:nvPr>
        </p:nvSpPr>
        <p:spPr>
          <a:xfrm>
            <a:off x="6019800" y="0"/>
            <a:ext cx="3124200" cy="869950"/>
          </a:xfrm>
          <a:solidFill>
            <a:srgbClr val="800000"/>
          </a:solidFill>
        </p:spPr>
        <p:txBody>
          <a:bodyPr/>
          <a:lstStyle/>
          <a:p>
            <a:r>
              <a:rPr lang="en-US" altLang="en-US" smtClean="0">
                <a:effectLst/>
              </a:rPr>
              <a:t>IBM 400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1" name="Picture 2" descr="Bear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7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Title 1"/>
          <p:cNvSpPr>
            <a:spLocks noGrp="1"/>
          </p:cNvSpPr>
          <p:nvPr>
            <p:ph type="title"/>
          </p:nvPr>
        </p:nvSpPr>
        <p:spPr>
          <a:xfrm>
            <a:off x="4419600" y="0"/>
            <a:ext cx="4724400" cy="869950"/>
          </a:xfrm>
          <a:solidFill>
            <a:srgbClr val="800000"/>
          </a:solidFill>
        </p:spPr>
        <p:txBody>
          <a:bodyPr/>
          <a:lstStyle/>
          <a:p>
            <a:r>
              <a:rPr lang="en-US" altLang="en-US" smtClean="0">
                <a:effectLst/>
              </a:rPr>
              <a:t>Empathy 41C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p:nvPr>
        </p:nvSpPr>
        <p:spPr/>
        <p:txBody>
          <a:bodyPr/>
          <a:lstStyle/>
          <a:p>
            <a:r>
              <a:rPr lang="en-US" altLang="en-US" smtClean="0">
                <a:solidFill>
                  <a:schemeClr val="bg1"/>
                </a:solidFill>
                <a:effectLst/>
                <a:latin typeface="Arial" pitchFamily="34" charset="0"/>
              </a:rPr>
              <a:t>Black</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AutoShape 1"/>
          <p:cNvSpPr>
            <a:spLocks/>
          </p:cNvSpPr>
          <p:nvPr/>
        </p:nvSpPr>
        <p:spPr bwMode="auto">
          <a:xfrm>
            <a:off x="76200" y="1143000"/>
            <a:ext cx="6248400" cy="585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200"/>
              </a:spcBef>
            </a:pPr>
            <a:r>
              <a:rPr lang="ja-JP" altLang="en-US" sz="2000">
                <a:effectLst>
                  <a:outerShdw blurRad="38100" dist="38100" dir="2700000" algn="tl">
                    <a:srgbClr val="FFFFFF"/>
                  </a:outerShdw>
                </a:effectLst>
                <a:latin typeface="MS PGothic" pitchFamily="34" charset="-128"/>
                <a:sym typeface="MS PGothic" pitchFamily="34" charset="-128"/>
              </a:rPr>
              <a:t>“直</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到</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地</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极”</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使</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徒</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行</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传</a:t>
            </a:r>
            <a:r>
              <a:rPr lang="en-US" altLang="ja-JP" sz="2000">
                <a:effectLst>
                  <a:outerShdw blurRad="38100" dist="38100" dir="2700000" algn="tl">
                    <a:srgbClr val="FFFFFF"/>
                  </a:outerShdw>
                </a:effectLst>
                <a:latin typeface="MS PGothic" pitchFamily="34" charset="-128"/>
                <a:sym typeface="MS PGothic" pitchFamily="34" charset="-128"/>
              </a:rPr>
              <a:t> 1:8</a:t>
            </a:r>
            <a:r>
              <a:rPr lang="en-US" altLang="ja-JP" sz="2000">
                <a:effectLst>
                  <a:outerShdw blurRad="38100" dist="38100" dir="2700000" algn="tl">
                    <a:srgbClr val="FFFFFF"/>
                  </a:outerShdw>
                </a:effectLst>
                <a:latin typeface="Times New Roman" pitchFamily="18" charset="0"/>
                <a:cs typeface="Times New Roman" pitchFamily="18" charset="0"/>
                <a:sym typeface="Times New Roman" pitchFamily="18" charset="0"/>
              </a:rPr>
              <a:t>)</a:t>
            </a:r>
          </a:p>
          <a:p>
            <a:pPr eaLnBrk="1"/>
            <a:r>
              <a:rPr lang="ja-JP" altLang="en-US" sz="1200">
                <a:effectLst>
                  <a:outerShdw blurRad="38100" dist="38100" dir="2700000" algn="tl">
                    <a:srgbClr val="FFFFFF"/>
                  </a:outerShdw>
                </a:effectLst>
                <a:latin typeface="MS PGothic" pitchFamily="34" charset="-128"/>
                <a:sym typeface="MS PGothic" pitchFamily="34" charset="-128"/>
              </a:rPr>
              <a:t>使</a:t>
            </a:r>
            <a:r>
              <a:rPr lang="en-US" altLang="ja-JP" sz="1200">
                <a:effectLst>
                  <a:outerShdw blurRad="38100" dist="38100" dir="2700000" algn="tl">
                    <a:srgbClr val="FFFFFF"/>
                  </a:outerShdw>
                </a:effectLst>
                <a:latin typeface="MS PGothic" pitchFamily="34" charset="-128"/>
                <a:sym typeface="MS PGothic" pitchFamily="34" charset="-128"/>
              </a:rPr>
              <a:t> </a:t>
            </a:r>
            <a:r>
              <a:rPr lang="ja-JP" altLang="en-US" sz="1200">
                <a:effectLst>
                  <a:outerShdw blurRad="38100" dist="38100" dir="2700000" algn="tl">
                    <a:srgbClr val="FFFFFF"/>
                  </a:outerShdw>
                </a:effectLst>
                <a:latin typeface="MS PGothic" pitchFamily="34" charset="-128"/>
                <a:sym typeface="MS PGothic" pitchFamily="34" charset="-128"/>
              </a:rPr>
              <a:t>徒</a:t>
            </a:r>
            <a:r>
              <a:rPr lang="en-US" altLang="ja-JP" sz="1200">
                <a:effectLst>
                  <a:outerShdw blurRad="38100" dist="38100" dir="2700000" algn="tl">
                    <a:srgbClr val="FFFFFF"/>
                  </a:outerShdw>
                </a:effectLst>
                <a:latin typeface="MS PGothic" pitchFamily="34" charset="-128"/>
                <a:sym typeface="MS PGothic" pitchFamily="34" charset="-128"/>
              </a:rPr>
              <a:t>  </a:t>
            </a:r>
            <a:r>
              <a:rPr lang="en-US" altLang="ja-JP" sz="2000">
                <a:effectLst>
                  <a:outerShdw blurRad="38100" dist="38100" dir="2700000" algn="tl">
                    <a:srgbClr val="FFFFFF"/>
                  </a:outerShdw>
                </a:effectLst>
                <a:latin typeface="Times New Roman" pitchFamily="18" charset="0"/>
                <a:cs typeface="Times New Roman" pitchFamily="18" charset="0"/>
                <a:sym typeface="Times New Roman" pitchFamily="18" charset="0"/>
              </a:rPr>
              <a:t>9  13       14    15  16          18           21     27     28</a:t>
            </a:r>
            <a:endParaRPr lang="en-US" altLang="en-US" sz="2800">
              <a:latin typeface="Times New Roman Bold" pitchFamily="2" charset="0"/>
              <a:sym typeface="Times New Roman Bold" pitchFamily="2"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秋季</a:t>
            </a:r>
            <a:r>
              <a:rPr lang="en-US" altLang="ja-JP" sz="1200">
                <a:solidFill>
                  <a:srgbClr val="F7F7F7"/>
                </a:solidFill>
                <a:latin typeface="Arial Narrow" pitchFamily="34" charset="0"/>
                <a:sym typeface="Arial Narrow" pitchFamily="34" charset="0"/>
              </a:rPr>
              <a:t> 49</a:t>
            </a:r>
          </a:p>
          <a:p>
            <a:pPr algn="ctr" eaLnBrk="1">
              <a:spcBef>
                <a:spcPts val="900"/>
              </a:spcBef>
            </a:pPr>
            <a:r>
              <a:rPr lang="ja-JP" altLang="en-US" sz="1600">
                <a:solidFill>
                  <a:srgbClr val="F7F7F7"/>
                </a:solidFill>
                <a:latin typeface="MS PGothic" pitchFamily="34" charset="-128"/>
                <a:sym typeface="MS PGothic" pitchFamily="34" charset="-128"/>
              </a:rPr>
              <a:t>理事会</a:t>
            </a:r>
            <a:endParaRPr lang="en-US" altLang="en-US" sz="2800">
              <a:latin typeface="Times New Roman Bold" pitchFamily="2" charset="0"/>
              <a:sym typeface="Times New Roman Bold" pitchFamily="2"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五月</a:t>
            </a:r>
            <a:r>
              <a:rPr lang="en-US" altLang="ja-JP" sz="1200">
                <a:solidFill>
                  <a:srgbClr val="F7F7F7"/>
                </a:solidFill>
                <a:latin typeface="Arial Narrow" pitchFamily="34" charset="0"/>
                <a:sym typeface="Arial Narrow" pitchFamily="34" charset="0"/>
              </a:rPr>
              <a:t> 57-</a:t>
            </a:r>
            <a:br>
              <a:rPr lang="en-US" altLang="ja-JP" sz="1200">
                <a:solidFill>
                  <a:srgbClr val="F7F7F7"/>
                </a:solidFill>
                <a:latin typeface="Arial Narrow" pitchFamily="34" charset="0"/>
                <a:sym typeface="Arial Narrow" pitchFamily="34" charset="0"/>
              </a:rPr>
            </a:br>
            <a:r>
              <a:rPr lang="ja-JP" altLang="en-US" sz="1200">
                <a:solidFill>
                  <a:srgbClr val="F7F7F7"/>
                </a:solidFill>
                <a:latin typeface="MS PGothic" pitchFamily="34" charset="-128"/>
                <a:sym typeface="MS PGothic" pitchFamily="34" charset="-128"/>
              </a:rPr>
              <a:t>八月</a:t>
            </a:r>
            <a:r>
              <a:rPr lang="en-US" altLang="ja-JP" sz="1200">
                <a:solidFill>
                  <a:srgbClr val="F7F7F7"/>
                </a:solidFill>
                <a:latin typeface="Arial Narrow" pitchFamily="34" charset="0"/>
                <a:sym typeface="Arial Narrow" pitchFamily="34" charset="0"/>
              </a:rPr>
              <a:t> 59</a:t>
            </a:r>
          </a:p>
          <a:p>
            <a:pPr algn="ctr" eaLnBrk="1">
              <a:spcBef>
                <a:spcPts val="900"/>
              </a:spcBef>
            </a:pPr>
            <a:r>
              <a:rPr lang="ja-JP" altLang="en-US" sz="1600">
                <a:solidFill>
                  <a:srgbClr val="F7F7F7"/>
                </a:solidFill>
                <a:latin typeface="MS PGothic" pitchFamily="34" charset="-128"/>
                <a:sym typeface="MS PGothic" pitchFamily="34" charset="-128"/>
              </a:rPr>
              <a:t>试验</a:t>
            </a:r>
            <a:endParaRPr lang="en-US" altLang="en-US" sz="2800">
              <a:latin typeface="Times New Roman Bold" pitchFamily="2" charset="0"/>
              <a:sym typeface="Times New Roman Bold" pitchFamily="2"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latin typeface="Helvetica" charset="0"/>
              <a:ea typeface="ＭＳ Ｐゴシック"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春季</a:t>
            </a:r>
            <a:r>
              <a:rPr lang="en-US" altLang="ja-JP" sz="1200">
                <a:solidFill>
                  <a:srgbClr val="F7F7F7"/>
                </a:solidFill>
                <a:latin typeface="Arial Narrow" pitchFamily="34" charset="0"/>
                <a:sym typeface="Arial Narrow" pitchFamily="34" charset="0"/>
              </a:rPr>
              <a:t>68</a:t>
            </a:r>
          </a:p>
          <a:p>
            <a:pPr algn="ctr" eaLnBrk="1">
              <a:spcBef>
                <a:spcPts val="800"/>
              </a:spcBef>
            </a:pPr>
            <a:r>
              <a:rPr lang="ja-JP" altLang="en-US" sz="1400">
                <a:solidFill>
                  <a:srgbClr val="FFFFFF"/>
                </a:solidFill>
                <a:latin typeface="MS PGothic" pitchFamily="34" charset="-128"/>
                <a:sym typeface="MS PGothic" pitchFamily="34" charset="-128"/>
              </a:rPr>
              <a:t>教会扩长</a:t>
            </a:r>
            <a:endParaRPr lang="en-US" altLang="en-US" sz="2800">
              <a:latin typeface="Times New Roman Bold" pitchFamily="2" charset="0"/>
              <a:sym typeface="Times New Roman Bold" pitchFamily="2"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1200"/>
              </a:spcBef>
            </a:pPr>
            <a:r>
              <a:rPr lang="en-US" altLang="en-US" sz="2000">
                <a:solidFill>
                  <a:srgbClr val="FFFFFF"/>
                </a:solidFill>
                <a:latin typeface="Arial Narrow" pitchFamily="34" charset="0"/>
                <a:sym typeface="Arial Narrow" pitchFamily="34" charset="0"/>
              </a:rPr>
              <a:t>35           48          49          50          52  53          57        60             62              67           68     95</a:t>
            </a:r>
            <a:endParaRPr lang="en-US" altLang="en-US" sz="2800">
              <a:latin typeface="Times New Roman Bold" pitchFamily="2" charset="0"/>
              <a:sym typeface="Times New Roman Bold" pitchFamily="2"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000404"/>
                </a:solidFill>
                <a:latin typeface="MS PGothic" pitchFamily="34" charset="-128"/>
                <a:sym typeface="MS PGothic" pitchFamily="34" charset="-128"/>
              </a:rPr>
              <a:t>四月</a:t>
            </a:r>
            <a:r>
              <a:rPr lang="en-US" altLang="ja-JP" sz="1200">
                <a:solidFill>
                  <a:srgbClr val="000404"/>
                </a:solidFill>
                <a:latin typeface="Arial Narrow" pitchFamily="34" charset="0"/>
                <a:sym typeface="Arial Narrow" pitchFamily="34" charset="0"/>
              </a:rPr>
              <a:t> </a:t>
            </a:r>
            <a:r>
              <a:rPr lang="en-US" altLang="ja-JP" sz="1200">
                <a:latin typeface="Arial Narrow" pitchFamily="34" charset="0"/>
                <a:sym typeface="Arial Narrow" pitchFamily="34" charset="0"/>
              </a:rPr>
              <a:t> 48-</a:t>
            </a:r>
            <a:br>
              <a:rPr lang="en-US" altLang="ja-JP" sz="1200">
                <a:latin typeface="Arial Narrow" pitchFamily="34" charset="0"/>
                <a:sym typeface="Arial Narrow" pitchFamily="34" charset="0"/>
              </a:rPr>
            </a:br>
            <a:r>
              <a:rPr lang="ja-JP" altLang="en-US" sz="1200">
                <a:solidFill>
                  <a:srgbClr val="000404"/>
                </a:solidFill>
                <a:latin typeface="MS PGothic" pitchFamily="34" charset="-128"/>
                <a:sym typeface="MS PGothic" pitchFamily="34" charset="-128"/>
              </a:rPr>
              <a:t>九月</a:t>
            </a:r>
            <a:r>
              <a:rPr lang="en-US" altLang="ja-JP" sz="1200">
                <a:solidFill>
                  <a:srgbClr val="000404"/>
                </a:solidFill>
                <a:latin typeface="Arial Narrow" pitchFamily="34" charset="0"/>
                <a:sym typeface="Arial Narrow" pitchFamily="34" charset="0"/>
              </a:rPr>
              <a:t> </a:t>
            </a:r>
            <a:r>
              <a:rPr lang="en-US" altLang="ja-JP" sz="1200">
                <a:latin typeface="Arial Narrow" pitchFamily="34" charset="0"/>
                <a:sym typeface="Arial Narrow" pitchFamily="34" charset="0"/>
              </a:rPr>
              <a:t>49</a:t>
            </a:r>
          </a:p>
          <a:p>
            <a:pPr algn="ctr" eaLnBrk="1"/>
            <a:r>
              <a:rPr lang="en-US" altLang="en-US" sz="1800">
                <a:latin typeface="Arial Narrow" pitchFamily="34" charset="0"/>
                <a:sym typeface="Arial Narrow" pitchFamily="34" charset="0"/>
              </a:rPr>
              <a:t>1</a:t>
            </a:r>
            <a:br>
              <a:rPr lang="en-US" altLang="en-US" sz="1800">
                <a:latin typeface="Arial Narrow" pitchFamily="34" charset="0"/>
                <a:sym typeface="Arial Narrow" pitchFamily="34" charset="0"/>
              </a:rPr>
            </a:br>
            <a:r>
              <a:rPr lang="ja-JP" altLang="en-US" sz="1800">
                <a:solidFill>
                  <a:srgbClr val="000404"/>
                </a:solidFill>
                <a:latin typeface="MS PGothic" pitchFamily="34" charset="-128"/>
                <a:sym typeface="MS PGothic" pitchFamily="34" charset="-128"/>
              </a:rPr>
              <a:t>加</a:t>
            </a:r>
            <a:r>
              <a:rPr lang="en-US" altLang="ja-JP" sz="1800">
                <a:solidFill>
                  <a:srgbClr val="000404"/>
                </a:solidFill>
                <a:latin typeface="MS PGothic" pitchFamily="34" charset="-128"/>
                <a:sym typeface="MS PGothic" pitchFamily="34" charset="-128"/>
              </a:rPr>
              <a:t> </a:t>
            </a:r>
            <a:r>
              <a:rPr lang="ja-JP" altLang="en-US" sz="1800">
                <a:solidFill>
                  <a:srgbClr val="000404"/>
                </a:solidFill>
                <a:latin typeface="MS PGothic" pitchFamily="34" charset="-128"/>
                <a:sym typeface="MS PGothic" pitchFamily="34" charset="-128"/>
              </a:rPr>
              <a:t>拉</a:t>
            </a:r>
            <a:r>
              <a:rPr lang="en-US" altLang="ja-JP" sz="1800">
                <a:solidFill>
                  <a:srgbClr val="000404"/>
                </a:solidFill>
                <a:latin typeface="MS PGothic" pitchFamily="34" charset="-128"/>
                <a:sym typeface="MS PGothic" pitchFamily="34" charset="-128"/>
              </a:rPr>
              <a:t> </a:t>
            </a:r>
            <a:r>
              <a:rPr lang="ja-JP" altLang="en-US" sz="1800">
                <a:solidFill>
                  <a:srgbClr val="000404"/>
                </a:solidFill>
                <a:latin typeface="MS PGothic" pitchFamily="34" charset="-128"/>
                <a:sym typeface="MS PGothic" pitchFamily="34" charset="-128"/>
              </a:rPr>
              <a:t>太</a:t>
            </a:r>
            <a:endParaRPr lang="en-US" altLang="en-US" sz="1800">
              <a:solidFill>
                <a:srgbClr val="000404"/>
              </a:solidFill>
              <a:latin typeface="Arial Narrow" pitchFamily="34" charset="0"/>
              <a:sym typeface="Arial Narrow" pitchFamily="34" charset="0"/>
            </a:endParaRPr>
          </a:p>
        </p:txBody>
      </p:sp>
      <p:sp>
        <p:nvSpPr>
          <p:cNvPr id="11272" name="AutoShape 8"/>
          <p:cNvSpPr>
            <a:spLocks/>
          </p:cNvSpPr>
          <p:nvPr/>
        </p:nvSpPr>
        <p:spPr bwMode="auto">
          <a:xfrm>
            <a:off x="3733800" y="21923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000404"/>
                </a:solidFill>
                <a:latin typeface="MS PGothic" pitchFamily="34" charset="-128"/>
                <a:sym typeface="MS PGothic" pitchFamily="34" charset="-128"/>
              </a:rPr>
              <a:t>春季</a:t>
            </a:r>
            <a:r>
              <a:rPr lang="en-US" altLang="ja-JP" sz="1200">
                <a:solidFill>
                  <a:srgbClr val="000404"/>
                </a:solidFill>
                <a:latin typeface="MS PGothic" pitchFamily="34" charset="-128"/>
                <a:sym typeface="MS PGothic" pitchFamily="34" charset="-128"/>
              </a:rPr>
              <a:t>  53-</a:t>
            </a:r>
            <a:br>
              <a:rPr lang="en-US" altLang="ja-JP" sz="1200">
                <a:solidFill>
                  <a:srgbClr val="000404"/>
                </a:solidFill>
                <a:latin typeface="MS PGothic" pitchFamily="34" charset="-128"/>
                <a:sym typeface="MS PGothic" pitchFamily="34" charset="-128"/>
              </a:rPr>
            </a:br>
            <a:r>
              <a:rPr lang="ja-JP" altLang="en-US" sz="1200">
                <a:solidFill>
                  <a:srgbClr val="000404"/>
                </a:solidFill>
                <a:latin typeface="MS PGothic" pitchFamily="34" charset="-128"/>
                <a:sym typeface="MS PGothic" pitchFamily="34" charset="-128"/>
              </a:rPr>
              <a:t>五月</a:t>
            </a:r>
            <a:r>
              <a:rPr lang="en-US" altLang="ja-JP" sz="1200">
                <a:solidFill>
                  <a:srgbClr val="000404"/>
                </a:solidFill>
                <a:latin typeface="MS PGothic" pitchFamily="34" charset="-128"/>
                <a:sym typeface="MS PGothic" pitchFamily="34" charset="-128"/>
              </a:rPr>
              <a:t> 57</a:t>
            </a:r>
          </a:p>
          <a:p>
            <a:pPr algn="ctr" eaLnBrk="1"/>
            <a:r>
              <a:rPr lang="en-US" altLang="en-US" sz="1800">
                <a:solidFill>
                  <a:srgbClr val="000404"/>
                </a:solidFill>
                <a:latin typeface="MS PGothic" pitchFamily="34" charset="-128"/>
                <a:sym typeface="MS PGothic" pitchFamily="34" charset="-128"/>
              </a:rPr>
              <a:t>3</a:t>
            </a:r>
            <a:br>
              <a:rPr lang="en-US" altLang="en-US" sz="1800">
                <a:solidFill>
                  <a:srgbClr val="000404"/>
                </a:solidFill>
                <a:latin typeface="MS PGothic" pitchFamily="34" charset="-128"/>
                <a:sym typeface="MS PGothic" pitchFamily="34" charset="-128"/>
              </a:rPr>
            </a:br>
            <a:r>
              <a:rPr lang="ja-JP" altLang="en-US" sz="1800">
                <a:solidFill>
                  <a:srgbClr val="000404"/>
                </a:solidFill>
                <a:latin typeface="MS PGothic" pitchFamily="34" charset="-128"/>
                <a:sym typeface="MS PGothic" pitchFamily="34" charset="-128"/>
              </a:rPr>
              <a:t>亚洲</a:t>
            </a:r>
            <a:endParaRPr lang="en-US" altLang="en-US" sz="1800">
              <a:solidFill>
                <a:srgbClr val="000404"/>
              </a:solidFill>
              <a:latin typeface="MS PGothic" pitchFamily="34" charset="-128"/>
              <a:sym typeface="MS PGothic" pitchFamily="34" charset="-128"/>
            </a:endParaRPr>
          </a:p>
        </p:txBody>
      </p:sp>
      <p:sp>
        <p:nvSpPr>
          <p:cNvPr id="11273" name="AutoShape 9"/>
          <p:cNvSpPr>
            <a:spLocks/>
          </p:cNvSpPr>
          <p:nvPr/>
        </p:nvSpPr>
        <p:spPr bwMode="auto">
          <a:xfrm>
            <a:off x="5257800" y="2105025"/>
            <a:ext cx="1066800" cy="1230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1100">
                <a:solidFill>
                  <a:srgbClr val="FFFFFF"/>
                </a:solidFill>
                <a:latin typeface="MS PGothic" pitchFamily="34" charset="-128"/>
                <a:sym typeface="MS PGothic" pitchFamily="34" charset="-128"/>
              </a:rPr>
              <a:t>二月</a:t>
            </a:r>
            <a:r>
              <a:rPr lang="en-US" altLang="ja-JP" sz="1100">
                <a:solidFill>
                  <a:srgbClr val="FFFFFF"/>
                </a:solidFill>
                <a:latin typeface="Arial Narrow" pitchFamily="34" charset="0"/>
                <a:sym typeface="Arial Narrow" pitchFamily="34" charset="0"/>
              </a:rPr>
              <a:t> 60-</a:t>
            </a:r>
            <a:br>
              <a:rPr lang="en-US" altLang="ja-JP" sz="1100">
                <a:solidFill>
                  <a:srgbClr val="FFFFFF"/>
                </a:solidFill>
                <a:latin typeface="Arial Narrow" pitchFamily="34" charset="0"/>
                <a:sym typeface="Arial Narrow" pitchFamily="34" charset="0"/>
              </a:rPr>
            </a:br>
            <a:r>
              <a:rPr lang="ja-JP" altLang="en-US" sz="1100">
                <a:solidFill>
                  <a:srgbClr val="FFFFFF"/>
                </a:solidFill>
                <a:latin typeface="MS PGothic" pitchFamily="34" charset="-128"/>
                <a:sym typeface="MS PGothic" pitchFamily="34" charset="-128"/>
              </a:rPr>
              <a:t>三月</a:t>
            </a:r>
            <a:r>
              <a:rPr lang="en-US" altLang="ja-JP" sz="1100">
                <a:solidFill>
                  <a:srgbClr val="FFFFFF"/>
                </a:solidFill>
                <a:latin typeface="Arial Narrow" pitchFamily="34" charset="0"/>
                <a:sym typeface="Arial Narrow" pitchFamily="34" charset="0"/>
              </a:rPr>
              <a:t> 62</a:t>
            </a:r>
          </a:p>
          <a:p>
            <a:pPr algn="ctr" eaLnBrk="1"/>
            <a:r>
              <a:rPr lang="en-US" altLang="en-US" sz="1800">
                <a:solidFill>
                  <a:srgbClr val="F7F7F7"/>
                </a:solidFill>
                <a:latin typeface="Arial Narrow" pitchFamily="34" charset="0"/>
                <a:sym typeface="Arial Narrow" pitchFamily="34" charset="0"/>
              </a:rPr>
              <a:t>1</a:t>
            </a:r>
            <a:br>
              <a:rPr lang="en-US" altLang="en-US" sz="1800">
                <a:solidFill>
                  <a:srgbClr val="F7F7F7"/>
                </a:solidFill>
                <a:latin typeface="Arial Narrow" pitchFamily="34" charset="0"/>
                <a:sym typeface="Arial Narrow" pitchFamily="34" charset="0"/>
              </a:rPr>
            </a:br>
            <a:r>
              <a:rPr lang="ja-JP" altLang="en-US" sz="1800">
                <a:solidFill>
                  <a:srgbClr val="F7F7F7"/>
                </a:solidFill>
                <a:latin typeface="MS PGothic" pitchFamily="34" charset="-128"/>
                <a:sym typeface="MS PGothic" pitchFamily="34" charset="-128"/>
              </a:rPr>
              <a:t>罗马</a:t>
            </a:r>
            <a:endParaRPr lang="en-US" altLang="en-US" sz="1800">
              <a:solidFill>
                <a:srgbClr val="F7F7F7"/>
              </a:solidFill>
              <a:latin typeface="Arial Narrow" pitchFamily="34" charset="0"/>
              <a:sym typeface="Arial Narrow" pitchFamily="34" charset="0"/>
            </a:endParaRPr>
          </a:p>
        </p:txBody>
      </p:sp>
      <p:sp>
        <p:nvSpPr>
          <p:cNvPr id="11274" name="AutoShape 10"/>
          <p:cNvSpPr>
            <a:spLocks/>
          </p:cNvSpPr>
          <p:nvPr/>
        </p:nvSpPr>
        <p:spPr bwMode="auto">
          <a:xfrm>
            <a:off x="7391400" y="2181225"/>
            <a:ext cx="1066800" cy="1154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effectLst>
                  <a:outerShdw blurRad="38100" dist="38100" dir="2700000" algn="tl">
                    <a:srgbClr val="535353"/>
                  </a:outerShdw>
                </a:effectLst>
                <a:latin typeface="MS PGothic" pitchFamily="34" charset="-128"/>
                <a:sym typeface="MS PGothic" pitchFamily="34" charset="-128"/>
              </a:rPr>
              <a:t>秋季</a:t>
            </a:r>
            <a:r>
              <a:rPr lang="en-US" altLang="ja-JP" sz="1200">
                <a:solidFill>
                  <a:srgbClr val="F7F7F7"/>
                </a:solidFill>
                <a:effectLst>
                  <a:outerShdw blurRad="38100" dist="38100" dir="2700000" algn="tl">
                    <a:srgbClr val="535353"/>
                  </a:outerShdw>
                </a:effectLst>
                <a:latin typeface="MS PGothic" pitchFamily="34" charset="-128"/>
                <a:sym typeface="MS PGothic" pitchFamily="34" charset="-128"/>
              </a:rPr>
              <a:t> 67-</a:t>
            </a:r>
            <a:br>
              <a:rPr lang="en-US" altLang="ja-JP" sz="1200">
                <a:solidFill>
                  <a:srgbClr val="F7F7F7"/>
                </a:solidFill>
                <a:effectLst>
                  <a:outerShdw blurRad="38100" dist="38100" dir="2700000" algn="tl">
                    <a:srgbClr val="535353"/>
                  </a:outerShdw>
                </a:effectLst>
                <a:latin typeface="MS PGothic" pitchFamily="34" charset="-128"/>
                <a:sym typeface="MS PGothic" pitchFamily="34" charset="-128"/>
              </a:rPr>
            </a:br>
            <a:r>
              <a:rPr lang="ja-JP" altLang="en-US" sz="1200">
                <a:solidFill>
                  <a:srgbClr val="F7F7F7"/>
                </a:solidFill>
                <a:effectLst>
                  <a:outerShdw blurRad="38100" dist="38100" dir="2700000" algn="tl">
                    <a:srgbClr val="535353"/>
                  </a:outerShdw>
                </a:effectLst>
                <a:latin typeface="MS PGothic" pitchFamily="34" charset="-128"/>
                <a:sym typeface="MS PGothic" pitchFamily="34" charset="-128"/>
              </a:rPr>
              <a:t>春季</a:t>
            </a:r>
            <a:r>
              <a:rPr lang="en-US" altLang="ja-JP" sz="1200">
                <a:solidFill>
                  <a:srgbClr val="F7F7F7"/>
                </a:solidFill>
                <a:effectLst>
                  <a:outerShdw blurRad="38100" dist="38100" dir="2700000" algn="tl">
                    <a:srgbClr val="535353"/>
                  </a:outerShdw>
                </a:effectLst>
                <a:latin typeface="MS PGothic" pitchFamily="34" charset="-128"/>
                <a:sym typeface="MS PGothic" pitchFamily="34" charset="-128"/>
              </a:rPr>
              <a:t> 68</a:t>
            </a:r>
          </a:p>
          <a:p>
            <a:pPr algn="ctr" eaLnBrk="1"/>
            <a:r>
              <a:rPr lang="en-US" altLang="en-US" sz="1800">
                <a:solidFill>
                  <a:srgbClr val="F7F7F7"/>
                </a:solidFill>
                <a:effectLst>
                  <a:outerShdw blurRad="38100" dist="38100" dir="2700000" algn="tl">
                    <a:srgbClr val="535353"/>
                  </a:outerShdw>
                </a:effectLst>
                <a:latin typeface="MS PGothic" pitchFamily="34" charset="-128"/>
                <a:sym typeface="MS PGothic" pitchFamily="34" charset="-128"/>
              </a:rPr>
              <a:t>2</a:t>
            </a:r>
            <a:br>
              <a:rPr lang="en-US" altLang="en-US" sz="1800">
                <a:solidFill>
                  <a:srgbClr val="F7F7F7"/>
                </a:solidFill>
                <a:effectLst>
                  <a:outerShdw blurRad="38100" dist="38100" dir="2700000" algn="tl">
                    <a:srgbClr val="535353"/>
                  </a:outerShdw>
                </a:effectLst>
                <a:latin typeface="MS PGothic" pitchFamily="34" charset="-128"/>
                <a:sym typeface="MS PGothic" pitchFamily="34" charset="-128"/>
              </a:rPr>
            </a:br>
            <a:r>
              <a:rPr lang="ja-JP" altLang="en-US" sz="1800">
                <a:solidFill>
                  <a:srgbClr val="F7F7F7"/>
                </a:solidFill>
                <a:effectLst>
                  <a:outerShdw blurRad="38100" dist="38100" dir="2700000" algn="tl">
                    <a:srgbClr val="535353"/>
                  </a:outerShdw>
                </a:effectLst>
                <a:latin typeface="MS PGothic" pitchFamily="34" charset="-128"/>
                <a:sym typeface="MS PGothic" pitchFamily="34" charset="-128"/>
              </a:rPr>
              <a:t>罗马</a:t>
            </a:r>
            <a:endParaRPr lang="en-US" altLang="en-US" sz="1800">
              <a:solidFill>
                <a:srgbClr val="F7F7F7"/>
              </a:solidFill>
              <a:effectLst>
                <a:outerShdw blurRad="38100" dist="38100" dir="2700000" algn="tl">
                  <a:srgbClr val="535353"/>
                </a:outerShdw>
              </a:effectLst>
              <a:latin typeface="MS PGothic" pitchFamily="34" charset="-128"/>
              <a:sym typeface="MS PGothic" pitchFamily="34" charset="-128"/>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五月</a:t>
            </a:r>
            <a:r>
              <a:rPr lang="en-US" altLang="ja-JP" sz="1200">
                <a:solidFill>
                  <a:srgbClr val="F7F7F7"/>
                </a:solidFill>
                <a:latin typeface="Arial Narrow" pitchFamily="34" charset="0"/>
                <a:sym typeface="Arial Narrow" pitchFamily="34" charset="0"/>
              </a:rPr>
              <a:t>57-</a:t>
            </a:r>
            <a:br>
              <a:rPr lang="en-US" altLang="ja-JP" sz="1200">
                <a:solidFill>
                  <a:srgbClr val="F7F7F7"/>
                </a:solidFill>
                <a:latin typeface="Arial Narrow" pitchFamily="34" charset="0"/>
                <a:sym typeface="Arial Narrow" pitchFamily="34" charset="0"/>
              </a:rPr>
            </a:br>
            <a:r>
              <a:rPr lang="ja-JP" altLang="en-US" sz="1100">
                <a:solidFill>
                  <a:srgbClr val="F7F7F7"/>
                </a:solidFill>
                <a:latin typeface="MS PGothic" pitchFamily="34" charset="-128"/>
                <a:sym typeface="MS PGothic" pitchFamily="34" charset="-128"/>
              </a:rPr>
              <a:t>八月</a:t>
            </a:r>
            <a:r>
              <a:rPr lang="en-US" altLang="ja-JP" sz="1100">
                <a:solidFill>
                  <a:srgbClr val="F7F7F7"/>
                </a:solidFill>
                <a:latin typeface="Arial Narrow" pitchFamily="34" charset="0"/>
                <a:sym typeface="Arial Narrow" pitchFamily="34" charset="0"/>
              </a:rPr>
              <a:t>59</a:t>
            </a:r>
            <a:endParaRPr lang="en-US" altLang="ja-JP" sz="1200">
              <a:solidFill>
                <a:srgbClr val="F7F7F7"/>
              </a:solidFill>
              <a:latin typeface="Arial Narrow" pitchFamily="34" charset="0"/>
              <a:sym typeface="Arial Narrow" pitchFamily="34" charset="0"/>
            </a:endParaRPr>
          </a:p>
          <a:p>
            <a:pPr algn="ctr" eaLnBrk="1">
              <a:spcBef>
                <a:spcPts val="900"/>
              </a:spcBef>
            </a:pPr>
            <a:r>
              <a:rPr lang="ja-JP" altLang="en-US" sz="1600">
                <a:solidFill>
                  <a:srgbClr val="F7F7F7"/>
                </a:solidFill>
                <a:latin typeface="MS PGothic" pitchFamily="34" charset="-128"/>
                <a:sym typeface="MS PGothic" pitchFamily="34" charset="-128"/>
              </a:rPr>
              <a:t>大</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马</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色</a:t>
            </a:r>
            <a:r>
              <a:rPr lang="en-US" altLang="ja-JP" sz="1600">
                <a:solidFill>
                  <a:srgbClr val="F7F7F7"/>
                </a:solidFill>
                <a:latin typeface="MS PGothic" pitchFamily="34" charset="-128"/>
                <a:sym typeface="MS PGothic" pitchFamily="34" charset="-128"/>
              </a:rPr>
              <a:t/>
            </a:r>
            <a:br>
              <a:rPr lang="en-US" altLang="ja-JP" sz="1600">
                <a:solidFill>
                  <a:srgbClr val="F7F7F7"/>
                </a:solidFill>
                <a:latin typeface="MS PGothic" pitchFamily="34" charset="-128"/>
                <a:sym typeface="MS PGothic" pitchFamily="34" charset="-128"/>
              </a:rPr>
            </a:br>
            <a:r>
              <a:rPr lang="ja-JP" altLang="en-US" sz="1600">
                <a:solidFill>
                  <a:srgbClr val="F7F7F7"/>
                </a:solidFill>
                <a:latin typeface="MS PGothic" pitchFamily="34" charset="-128"/>
                <a:sym typeface="MS PGothic" pitchFamily="34" charset="-128"/>
              </a:rPr>
              <a:t>安</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提</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阿</a:t>
            </a:r>
            <a:r>
              <a:rPr lang="en-US" altLang="ja-JP" sz="1600">
                <a:solidFill>
                  <a:srgbClr val="F7F7F7"/>
                </a:solidFill>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solidFill>
                  <a:srgbClr val="FFFFFF"/>
                </a:solidFill>
                <a:latin typeface="Times New Roman" pitchFamily="18" charset="0"/>
                <a:cs typeface="Times New Roman" pitchFamily="18" charset="0"/>
                <a:sym typeface="Times New Roman" pitchFamily="18" charset="0"/>
              </a:rPr>
              <a:t>38</a:t>
            </a:r>
            <a:br>
              <a:rPr lang="en-US" altLang="en-US" sz="2000">
                <a:solidFill>
                  <a:srgbClr val="FFFFFF"/>
                </a:solidFill>
                <a:latin typeface="Times New Roman" pitchFamily="18" charset="0"/>
                <a:cs typeface="Times New Roman" pitchFamily="18" charset="0"/>
                <a:sym typeface="Times New Roman" pitchFamily="18" charset="0"/>
              </a:rPr>
            </a:br>
            <a:r>
              <a:rPr lang="en-US" altLang="en-US" sz="2000">
                <a:solidFill>
                  <a:srgbClr val="FFFFFF"/>
                </a:solidFill>
                <a:latin typeface="Times New Roman" pitchFamily="18" charset="0"/>
                <a:cs typeface="Times New Roman" pitchFamily="18" charset="0"/>
                <a:sym typeface="Times New Roman" pitchFamily="18" charset="0"/>
              </a:rPr>
              <a:t>124</a:t>
            </a:r>
            <a:br>
              <a:rPr lang="en-US" altLang="en-US" sz="2000">
                <a:solidFill>
                  <a:srgbClr val="FFFFFF"/>
                </a:solidFill>
                <a:latin typeface="Times New Roman" pitchFamily="18" charset="0"/>
                <a:cs typeface="Times New Roman" pitchFamily="18" charset="0"/>
                <a:sym typeface="Times New Roman" pitchFamily="18" charset="0"/>
              </a:rPr>
            </a:br>
            <a:r>
              <a:rPr lang="en-US" altLang="en-US" sz="2000">
                <a:solidFill>
                  <a:srgbClr val="FFFFFF"/>
                </a:solidFill>
                <a:latin typeface="Times New Roman" pitchFamily="18" charset="0"/>
                <a:cs typeface="Times New Roman" pitchFamily="18" charset="0"/>
                <a:sym typeface="Times New Roman" pitchFamily="18" charset="0"/>
              </a:rPr>
              <a:t>39-41</a:t>
            </a:r>
            <a:endParaRPr lang="en-US" altLang="en-US" sz="2800">
              <a:latin typeface="Times New Roman Bold" pitchFamily="2" charset="0"/>
              <a:sym typeface="Times New Roman Bold" pitchFamily="2" charset="0"/>
            </a:endParaRPr>
          </a:p>
        </p:txBody>
      </p:sp>
      <p:sp>
        <p:nvSpPr>
          <p:cNvPr id="11277" name="AutoShape 13"/>
          <p:cNvSpPr>
            <a:spLocks/>
          </p:cNvSpPr>
          <p:nvPr/>
        </p:nvSpPr>
        <p:spPr bwMode="auto">
          <a:xfrm>
            <a:off x="6323013" y="2111375"/>
            <a:ext cx="1144587" cy="1223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1100">
                <a:solidFill>
                  <a:srgbClr val="000404"/>
                </a:solidFill>
                <a:latin typeface="MS PGothic" pitchFamily="34" charset="-128"/>
                <a:sym typeface="MS PGothic" pitchFamily="34" charset="-128"/>
              </a:rPr>
              <a:t>春季</a:t>
            </a:r>
            <a:r>
              <a:rPr lang="en-US" altLang="ja-JP" sz="1100">
                <a:solidFill>
                  <a:srgbClr val="000404"/>
                </a:solidFill>
                <a:latin typeface="Arial Narrow" pitchFamily="34" charset="0"/>
                <a:sym typeface="Arial Narrow" pitchFamily="34" charset="0"/>
              </a:rPr>
              <a:t>  62-</a:t>
            </a:r>
            <a:br>
              <a:rPr lang="en-US" altLang="ja-JP" sz="1100">
                <a:solidFill>
                  <a:srgbClr val="000404"/>
                </a:solidFill>
                <a:latin typeface="Arial Narrow" pitchFamily="34" charset="0"/>
                <a:sym typeface="Arial Narrow" pitchFamily="34" charset="0"/>
              </a:rPr>
            </a:br>
            <a:r>
              <a:rPr lang="ja-JP" altLang="en-US" sz="1100">
                <a:solidFill>
                  <a:srgbClr val="000404"/>
                </a:solidFill>
                <a:latin typeface="MS PGothic" pitchFamily="34" charset="-128"/>
                <a:sym typeface="MS PGothic" pitchFamily="34" charset="-128"/>
              </a:rPr>
              <a:t>秋季</a:t>
            </a:r>
            <a:r>
              <a:rPr lang="en-US" altLang="ja-JP" sz="1100">
                <a:solidFill>
                  <a:srgbClr val="000404"/>
                </a:solidFill>
                <a:latin typeface="Arial Narrow" pitchFamily="34" charset="0"/>
                <a:sym typeface="Arial Narrow" pitchFamily="34" charset="0"/>
              </a:rPr>
              <a:t>  </a:t>
            </a:r>
            <a:r>
              <a:rPr lang="en-US" altLang="ja-JP" sz="1100">
                <a:latin typeface="Arial Narrow" pitchFamily="34" charset="0"/>
                <a:sym typeface="Arial Narrow" pitchFamily="34" charset="0"/>
              </a:rPr>
              <a:t>67</a:t>
            </a:r>
          </a:p>
          <a:p>
            <a:pPr algn="ctr" eaLnBrk="1"/>
            <a:r>
              <a:rPr lang="en-US" altLang="en-US" sz="1800">
                <a:latin typeface="Arial Narrow" pitchFamily="34" charset="0"/>
                <a:sym typeface="Arial Narrow" pitchFamily="34" charset="0"/>
              </a:rPr>
              <a:t>4</a:t>
            </a:r>
            <a:br>
              <a:rPr lang="en-US" altLang="en-US" sz="1800">
                <a:latin typeface="Arial Narrow" pitchFamily="34" charset="0"/>
                <a:sym typeface="Arial Narrow" pitchFamily="34" charset="0"/>
              </a:rPr>
            </a:br>
            <a:r>
              <a:rPr lang="ja-JP" altLang="en-US" sz="1800">
                <a:solidFill>
                  <a:srgbClr val="000404"/>
                </a:solidFill>
                <a:latin typeface="MS PGothic" pitchFamily="34" charset="-128"/>
                <a:sym typeface="MS PGothic" pitchFamily="34" charset="-128"/>
              </a:rPr>
              <a:t>西班牙</a:t>
            </a:r>
            <a:endParaRPr lang="en-US" altLang="en-US" sz="1800">
              <a:solidFill>
                <a:srgbClr val="000404"/>
              </a:solidFill>
              <a:latin typeface="Arial Narrow" pitchFamily="34" charset="0"/>
              <a:sym typeface="Arial Narrow" pitchFamily="34" charset="0"/>
            </a:endParaRPr>
          </a:p>
        </p:txBody>
      </p:sp>
      <p:grpSp>
        <p:nvGrpSpPr>
          <p:cNvPr id="145422"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2400"/>
                </a:spcBef>
              </a:pPr>
              <a:r>
                <a:rPr lang="ja-JP" altLang="en-US" sz="4000">
                  <a:solidFill>
                    <a:srgbClr val="FFFFFF"/>
                  </a:solidFill>
                  <a:latin typeface="MS Gothic" pitchFamily="49" charset="-128"/>
                  <a:ea typeface="MS Gothic" pitchFamily="49" charset="-128"/>
                  <a:sym typeface="MS Gothic" pitchFamily="49" charset="-128"/>
                </a:rPr>
                <a:t>新约综览</a:t>
              </a:r>
              <a:r>
                <a:rPr lang="en-US" altLang="ja-JP" sz="4000">
                  <a:solidFill>
                    <a:srgbClr val="FFFFFF"/>
                  </a:solidFill>
                  <a:effectLst>
                    <a:outerShdw blurRad="38100" dist="38100" dir="2700000" algn="tl">
                      <a:srgbClr val="535353"/>
                    </a:outerShdw>
                  </a:effectLst>
                  <a:latin typeface="MS Gothic" pitchFamily="49" charset="-128"/>
                  <a:ea typeface="MS Gothic" pitchFamily="49" charset="-128"/>
                  <a:sym typeface="MS Gothic" pitchFamily="49" charset="-128"/>
                </a:rPr>
                <a:t>(</a:t>
              </a:r>
              <a:r>
                <a:rPr lang="ja-JP" altLang="en-US" sz="4000">
                  <a:solidFill>
                    <a:srgbClr val="FFFFFF"/>
                  </a:solidFill>
                  <a:effectLst>
                    <a:outerShdw blurRad="38100" dist="38100" dir="2700000" algn="tl">
                      <a:srgbClr val="535353"/>
                    </a:outerShdw>
                  </a:effectLst>
                  <a:latin typeface="MS Gothic" pitchFamily="49" charset="-128"/>
                  <a:ea typeface="MS Gothic" pitchFamily="49" charset="-128"/>
                  <a:sym typeface="MS Gothic" pitchFamily="49" charset="-128"/>
                </a:rPr>
                <a:t>保罗书信</a:t>
              </a:r>
              <a:r>
                <a:rPr lang="en-US" altLang="ja-JP" sz="4000">
                  <a:solidFill>
                    <a:srgbClr val="FFFFFF"/>
                  </a:solidFill>
                  <a:effectLst>
                    <a:outerShdw blurRad="38100" dist="38100" dir="2700000" algn="tl">
                      <a:srgbClr val="535353"/>
                    </a:outerShdw>
                  </a:effectLst>
                  <a:latin typeface="MS Gothic" pitchFamily="49" charset="-128"/>
                  <a:ea typeface="MS Gothic" pitchFamily="49" charset="-128"/>
                  <a:sym typeface="MS Gothic" pitchFamily="49" charset="-128"/>
                </a:rPr>
                <a:t>)</a:t>
              </a:r>
              <a:endParaRPr lang="en-US" altLang="en-US" sz="2800">
                <a:latin typeface="Times New Roman Bold" pitchFamily="2" charset="0"/>
                <a:sym typeface="Times New Roman Bold" pitchFamily="2" charset="0"/>
              </a:endParaRPr>
            </a:p>
          </p:txBody>
        </p:sp>
      </p:grpSp>
      <p:sp>
        <p:nvSpPr>
          <p:cNvPr id="11281" name="AutoShape 17"/>
          <p:cNvSpPr>
            <a:spLocks/>
          </p:cNvSpPr>
          <p:nvPr/>
        </p:nvSpPr>
        <p:spPr bwMode="auto">
          <a:xfrm>
            <a:off x="152400" y="5486400"/>
            <a:ext cx="2667000" cy="246063"/>
          </a:xfrm>
          <a:custGeom>
            <a:avLst/>
            <a:gdLst>
              <a:gd name="T0" fmla="*/ 1333500 w 21600"/>
              <a:gd name="T1" fmla="*/ 123032 h 21600"/>
              <a:gd name="T2" fmla="*/ 1333500 w 21600"/>
              <a:gd name="T3" fmla="*/ 123032 h 21600"/>
              <a:gd name="T4" fmla="*/ 1333500 w 21600"/>
              <a:gd name="T5" fmla="*/ 123032 h 21600"/>
              <a:gd name="T6" fmla="*/ 1333500 w 21600"/>
              <a:gd name="T7" fmla="*/ 123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800000"/>
          </a:solidFill>
          <a:ln w="12700">
            <a:solidFill>
              <a:srgbClr val="FFFFFF"/>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000"/>
              </a:spcBef>
            </a:pPr>
            <a:r>
              <a:rPr lang="ja-JP" altLang="en-US" sz="1800">
                <a:solidFill>
                  <a:srgbClr val="FFFFFF"/>
                </a:solidFill>
                <a:latin typeface="SimSun" pitchFamily="2" charset="-122"/>
                <a:ea typeface="SimSun" pitchFamily="2" charset="-122"/>
                <a:sym typeface="SimSun" pitchFamily="2" charset="-122"/>
              </a:rPr>
              <a:t>福音书以及使徒行传</a:t>
            </a:r>
            <a:r>
              <a:rPr lang="en-US" altLang="ja-JP" sz="1800">
                <a:solidFill>
                  <a:srgbClr val="FFFFFF"/>
                </a:solidFill>
                <a:latin typeface="SimSun" pitchFamily="2" charset="-122"/>
                <a:ea typeface="SimSun" pitchFamily="2" charset="-122"/>
                <a:sym typeface="SimSun" pitchFamily="2" charset="-122"/>
              </a:rPr>
              <a:t> </a:t>
            </a:r>
            <a:endParaRPr lang="en-US" altLang="en-US" sz="2800">
              <a:latin typeface="Times New Roman Bold" pitchFamily="2" charset="0"/>
              <a:sym typeface="Times New Roman Bold" pitchFamily="2"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spcBef>
                <a:spcPts val="600"/>
              </a:spcBef>
            </a:pPr>
            <a:r>
              <a:rPr lang="ja-JP" altLang="en-US" sz="11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保罗书信</a:t>
            </a:r>
            <a:r>
              <a:rPr lang="en-US" altLang="ja-JP" sz="11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 +</a:t>
            </a:r>
            <a:r>
              <a:rPr lang="ja-JP" altLang="en-US" sz="11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关键节</a:t>
            </a:r>
            <a:endParaRPr lang="en-US" altLang="en-US" sz="2800">
              <a:latin typeface="Times New Roman Bold" pitchFamily="2" charset="0"/>
              <a:sym typeface="Times New Roman Bold" pitchFamily="2" charset="0"/>
            </a:endParaRPr>
          </a:p>
        </p:txBody>
      </p:sp>
      <p:sp>
        <p:nvSpPr>
          <p:cNvPr id="11283" name="AutoShape 19"/>
          <p:cNvSpPr>
            <a:spLocks/>
          </p:cNvSpPr>
          <p:nvPr/>
        </p:nvSpPr>
        <p:spPr bwMode="auto">
          <a:xfrm>
            <a:off x="2667000" y="21923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000404"/>
                </a:solidFill>
                <a:latin typeface="MS PGothic" pitchFamily="34" charset="-128"/>
                <a:sym typeface="MS PGothic" pitchFamily="34" charset="-128"/>
              </a:rPr>
              <a:t>四月</a:t>
            </a:r>
            <a:r>
              <a:rPr lang="en-US" altLang="ja-JP" sz="1200">
                <a:solidFill>
                  <a:srgbClr val="000404"/>
                </a:solidFill>
                <a:latin typeface="MS PGothic" pitchFamily="34" charset="-128"/>
                <a:sym typeface="MS PGothic" pitchFamily="34" charset="-128"/>
              </a:rPr>
              <a:t> </a:t>
            </a:r>
            <a:r>
              <a:rPr lang="en-US" altLang="ja-JP" sz="1200">
                <a:latin typeface="MS PGothic" pitchFamily="34" charset="-128"/>
                <a:sym typeface="MS PGothic" pitchFamily="34" charset="-128"/>
              </a:rPr>
              <a:t>50-</a:t>
            </a:r>
            <a:br>
              <a:rPr lang="en-US" altLang="ja-JP" sz="1200">
                <a:latin typeface="MS PGothic" pitchFamily="34" charset="-128"/>
                <a:sym typeface="MS PGothic" pitchFamily="34" charset="-128"/>
              </a:rPr>
            </a:br>
            <a:r>
              <a:rPr lang="ja-JP" altLang="en-US" sz="1200">
                <a:solidFill>
                  <a:srgbClr val="000404"/>
                </a:solidFill>
                <a:latin typeface="MS PGothic" pitchFamily="34" charset="-128"/>
                <a:sym typeface="MS PGothic" pitchFamily="34" charset="-128"/>
              </a:rPr>
              <a:t>九月</a:t>
            </a:r>
            <a:r>
              <a:rPr lang="en-US" altLang="ja-JP" sz="1200">
                <a:solidFill>
                  <a:srgbClr val="000404"/>
                </a:solidFill>
                <a:latin typeface="MS PGothic" pitchFamily="34" charset="-128"/>
                <a:sym typeface="MS PGothic" pitchFamily="34" charset="-128"/>
              </a:rPr>
              <a:t> </a:t>
            </a:r>
            <a:r>
              <a:rPr lang="en-US" altLang="ja-JP" sz="1200">
                <a:latin typeface="MS PGothic" pitchFamily="34" charset="-128"/>
                <a:sym typeface="MS PGothic" pitchFamily="34" charset="-128"/>
              </a:rPr>
              <a:t>52</a:t>
            </a:r>
          </a:p>
          <a:p>
            <a:pPr algn="ctr" eaLnBrk="1"/>
            <a:r>
              <a:rPr lang="en-US" altLang="en-US" sz="1800">
                <a:latin typeface="MS PGothic" pitchFamily="34" charset="-128"/>
                <a:sym typeface="MS PGothic" pitchFamily="34" charset="-128"/>
              </a:rPr>
              <a:t>2</a:t>
            </a:r>
            <a:br>
              <a:rPr lang="en-US" altLang="en-US" sz="1800">
                <a:latin typeface="MS PGothic" pitchFamily="34" charset="-128"/>
                <a:sym typeface="MS PGothic" pitchFamily="34" charset="-128"/>
              </a:rPr>
            </a:br>
            <a:r>
              <a:rPr lang="ja-JP" altLang="en-US" sz="1800">
                <a:solidFill>
                  <a:srgbClr val="000404"/>
                </a:solidFill>
                <a:latin typeface="MS PGothic" pitchFamily="34" charset="-128"/>
                <a:sym typeface="MS PGothic" pitchFamily="34" charset="-128"/>
              </a:rPr>
              <a:t>爱琴海</a:t>
            </a:r>
            <a:endParaRPr lang="en-US" altLang="en-US" sz="1800">
              <a:solidFill>
                <a:srgbClr val="000404"/>
              </a:solidFill>
              <a:latin typeface="MS PGothic" pitchFamily="34" charset="-128"/>
              <a:sym typeface="MS PGothic" pitchFamily="34" charset="-128"/>
            </a:endParaRPr>
          </a:p>
        </p:txBody>
      </p:sp>
      <p:sp>
        <p:nvSpPr>
          <p:cNvPr id="11284" name="AutoShape 20"/>
          <p:cNvSpPr>
            <a:spLocks/>
          </p:cNvSpPr>
          <p:nvPr/>
        </p:nvSpPr>
        <p:spPr bwMode="auto">
          <a:xfrm>
            <a:off x="152400" y="5943600"/>
            <a:ext cx="1800225" cy="246063"/>
          </a:xfrm>
          <a:custGeom>
            <a:avLst/>
            <a:gdLst>
              <a:gd name="T0" fmla="*/ 900113 w 21600"/>
              <a:gd name="T1" fmla="*/ 123032 h 21600"/>
              <a:gd name="T2" fmla="*/ 900113 w 21600"/>
              <a:gd name="T3" fmla="*/ 123032 h 21600"/>
              <a:gd name="T4" fmla="*/ 900113 w 21600"/>
              <a:gd name="T5" fmla="*/ 123032 h 21600"/>
              <a:gd name="T6" fmla="*/ 900113 w 21600"/>
              <a:gd name="T7" fmla="*/ 123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000"/>
              </a:spcBef>
            </a:pPr>
            <a:r>
              <a:rPr lang="ja-JP" altLang="en-US" sz="1800">
                <a:effectLst>
                  <a:outerShdw blurRad="38100" dist="38100" dir="2700000" algn="tl">
                    <a:srgbClr val="FFFFFF"/>
                  </a:outerShdw>
                </a:effectLst>
                <a:latin typeface="SimSun" pitchFamily="2" charset="-122"/>
                <a:ea typeface="SimSun" pitchFamily="2" charset="-122"/>
                <a:sym typeface="SimSun" pitchFamily="2" charset="-122"/>
              </a:rPr>
              <a:t>保罗书信</a:t>
            </a:r>
            <a:endParaRPr lang="en-US" altLang="en-US" sz="2800">
              <a:latin typeface="Times New Roman Bold" pitchFamily="2" charset="0"/>
              <a:sym typeface="Times New Roman Bold" pitchFamily="2" charset="0"/>
            </a:endParaRPr>
          </a:p>
        </p:txBody>
      </p:sp>
      <p:sp>
        <p:nvSpPr>
          <p:cNvPr id="11285" name="AutoShape 21"/>
          <p:cNvSpPr>
            <a:spLocks/>
          </p:cNvSpPr>
          <p:nvPr/>
        </p:nvSpPr>
        <p:spPr bwMode="auto">
          <a:xfrm>
            <a:off x="1006475" y="4157663"/>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加拉太</a:t>
            </a:r>
            <a:endParaRPr lang="en-US" altLang="en-US" sz="2800">
              <a:latin typeface="Times New Roman Bold" pitchFamily="2" charset="0"/>
              <a:sym typeface="Times New Roman Bold" pitchFamily="2" charset="0"/>
            </a:endParaRPr>
          </a:p>
        </p:txBody>
      </p:sp>
      <p:sp>
        <p:nvSpPr>
          <p:cNvPr id="11286" name="AutoShape 22"/>
          <p:cNvSpPr>
            <a:spLocks/>
          </p:cNvSpPr>
          <p:nvPr/>
        </p:nvSpPr>
        <p:spPr bwMode="auto">
          <a:xfrm>
            <a:off x="2759075" y="4157663"/>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帖</a:t>
            </a:r>
            <a:r>
              <a:rPr lang="en-US" altLang="ja-JP" sz="1600">
                <a:latin typeface="MS PGothic" pitchFamily="34" charset="-128"/>
                <a:sym typeface="MS PGothic" pitchFamily="34" charset="-128"/>
              </a:rPr>
              <a:t> </a:t>
            </a:r>
            <a:r>
              <a:rPr lang="ja-JP" altLang="en-US" sz="1600">
                <a:latin typeface="MS PGothic" pitchFamily="34" charset="-128"/>
                <a:sym typeface="MS PGothic" pitchFamily="34" charset="-128"/>
              </a:rPr>
              <a:t>前</a:t>
            </a:r>
            <a:endParaRPr lang="en-US" altLang="en-US" sz="2800">
              <a:latin typeface="Times New Roman Bold" pitchFamily="2" charset="0"/>
              <a:sym typeface="Times New Roman Bold" pitchFamily="2"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帖后</a:t>
            </a:r>
            <a:r>
              <a:rPr lang="en-US" altLang="ja-JP" sz="1600">
                <a:latin typeface="Times New Roman" pitchFamily="18" charset="0"/>
                <a:cs typeface="Times New Roman" pitchFamily="18" charset="0"/>
                <a:sym typeface="Times New Roman" pitchFamily="18" charset="0"/>
              </a:rPr>
              <a:t> </a:t>
            </a:r>
            <a:endParaRPr lang="en-US" altLang="en-US" sz="2800">
              <a:latin typeface="Times New Roman Bold" pitchFamily="2" charset="0"/>
              <a:sym typeface="Times New Roman Bold" pitchFamily="2"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sz="1600">
                <a:effectLst>
                  <a:outerShdw blurRad="38100" dist="38100" dir="2700000" algn="tl">
                    <a:srgbClr val="FFFFFF"/>
                  </a:outerShdw>
                </a:effectLst>
                <a:latin typeface="MS PGothic" pitchFamily="34" charset="-128"/>
                <a:sym typeface="MS PGothic" pitchFamily="34" charset="-128"/>
              </a:rPr>
              <a:t>歌前</a:t>
            </a:r>
            <a:endParaRPr lang="en-US" altLang="en-US" sz="2800">
              <a:latin typeface="Times New Roman Bold" pitchFamily="2" charset="0"/>
              <a:sym typeface="Times New Roman Bold" pitchFamily="2"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歌后</a:t>
            </a:r>
            <a:r>
              <a:rPr lang="en-US" altLang="ja-JP" sz="1600">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罗马</a:t>
            </a:r>
            <a:endParaRPr lang="en-US" altLang="en-US" sz="2800">
              <a:latin typeface="Times New Roman Bold" pitchFamily="2" charset="0"/>
              <a:sym typeface="Times New Roman Bold" pitchFamily="2"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FFFFF"/>
                </a:solidFill>
                <a:latin typeface="MS PGothic" pitchFamily="34" charset="-128"/>
                <a:sym typeface="MS PGothic" pitchFamily="34" charset="-128"/>
              </a:rPr>
              <a:t>天国</a:t>
            </a:r>
            <a:endParaRPr lang="en-US" altLang="en-US" sz="2800">
              <a:latin typeface="Times New Roman Bold" pitchFamily="2" charset="0"/>
              <a:sym typeface="Times New Roman Bold" pitchFamily="2"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effectLst>
                  <a:outerShdw blurRad="38100" dist="38100" dir="2700000" algn="tl">
                    <a:srgbClr val="000000"/>
                  </a:outerShdw>
                </a:effectLst>
                <a:latin typeface="MS PGothic" pitchFamily="34" charset="-128"/>
                <a:sym typeface="MS PGothic" pitchFamily="34" charset="-128"/>
              </a:rPr>
              <a:t>主权</a:t>
            </a:r>
            <a:r>
              <a:rPr lang="en-US" altLang="ja-JP" sz="1600">
                <a:solidFill>
                  <a:srgbClr val="F7F7F7"/>
                </a:solidFill>
                <a:effectLst>
                  <a:outerShdw blurRad="38100" dist="38100" dir="2700000" algn="tl">
                    <a:srgbClr val="000000"/>
                  </a:outerShdw>
                </a:effectLst>
                <a:latin typeface="MS PGothic" pitchFamily="34" charset="-128"/>
                <a:sym typeface="MS PGothic" pitchFamily="34" charset="-128"/>
              </a:rPr>
              <a:t>1</a:t>
            </a:r>
            <a:endParaRPr lang="en-US" altLang="en-US" sz="2800">
              <a:latin typeface="Times New Roman Bold" pitchFamily="2" charset="0"/>
              <a:sym typeface="Times New Roman Bold" pitchFamily="2" charset="0"/>
            </a:endParaRPr>
          </a:p>
        </p:txBody>
      </p:sp>
      <p:sp>
        <p:nvSpPr>
          <p:cNvPr id="11293" name="AutoShape 29"/>
          <p:cNvSpPr>
            <a:spLocks/>
          </p:cNvSpPr>
          <p:nvPr/>
        </p:nvSpPr>
        <p:spPr bwMode="auto">
          <a:xfrm>
            <a:off x="7543800" y="36576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800000"/>
          </a:solidFill>
          <a:ln w="12700">
            <a:solidFill>
              <a:srgbClr val="FFFFFF"/>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latin typeface="MS PGothic" pitchFamily="34" charset="-128"/>
                <a:sym typeface="MS PGothic" pitchFamily="34" charset="-128"/>
              </a:rPr>
              <a:t>相</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信</a:t>
            </a:r>
            <a:endParaRPr lang="en-US" altLang="en-US" sz="2800">
              <a:latin typeface="Times New Roman Bold" pitchFamily="2" charset="0"/>
              <a:sym typeface="Times New Roman Bold" pitchFamily="2" charset="0"/>
            </a:endParaRPr>
          </a:p>
        </p:txBody>
      </p:sp>
      <p:sp>
        <p:nvSpPr>
          <p:cNvPr id="11294" name="AutoShape 30"/>
          <p:cNvSpPr>
            <a:spLocks/>
          </p:cNvSpPr>
          <p:nvPr/>
        </p:nvSpPr>
        <p:spPr bwMode="auto">
          <a:xfrm>
            <a:off x="6599238" y="3657600"/>
            <a:ext cx="792162" cy="215900"/>
          </a:xfrm>
          <a:custGeom>
            <a:avLst/>
            <a:gdLst>
              <a:gd name="T0" fmla="*/ 396081 w 21600"/>
              <a:gd name="T1" fmla="*/ 107950 h 21600"/>
              <a:gd name="T2" fmla="*/ 396081 w 21600"/>
              <a:gd name="T3" fmla="*/ 107950 h 21600"/>
              <a:gd name="T4" fmla="*/ 396081 w 21600"/>
              <a:gd name="T5" fmla="*/ 107950 h 21600"/>
              <a:gd name="T6" fmla="*/ 396081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800000"/>
          </a:solidFill>
          <a:ln w="12700">
            <a:solidFill>
              <a:srgbClr val="FFFFFF"/>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latin typeface="MS Gothic" pitchFamily="49" charset="-128"/>
                <a:ea typeface="MS Gothic" pitchFamily="49" charset="-128"/>
                <a:sym typeface="MS Gothic" pitchFamily="49" charset="-128"/>
              </a:rPr>
              <a:t>门徒</a:t>
            </a:r>
            <a:endParaRPr lang="en-US" altLang="en-US" sz="2800">
              <a:latin typeface="Times New Roman Bold" pitchFamily="2" charset="0"/>
              <a:sym typeface="Times New Roman Bold" pitchFamily="2"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latin typeface="MS PGothic" pitchFamily="34" charset="-128"/>
                <a:sym typeface="MS PGothic" pitchFamily="34" charset="-128"/>
              </a:rPr>
              <a:t>主权</a:t>
            </a:r>
            <a:r>
              <a:rPr lang="en-US" altLang="ja-JP" sz="1600">
                <a:solidFill>
                  <a:srgbClr val="F7F7F7"/>
                </a:solidFill>
                <a:latin typeface="MS PGothic" pitchFamily="34" charset="-128"/>
                <a:sym typeface="MS PGothic" pitchFamily="34" charset="-128"/>
              </a:rPr>
              <a:t>2</a:t>
            </a:r>
            <a:endParaRPr lang="en-US" altLang="en-US" sz="2800">
              <a:latin typeface="Times New Roman Bold" pitchFamily="2" charset="0"/>
              <a:sym typeface="Times New Roman Bold" pitchFamily="2" charset="0"/>
            </a:endParaRPr>
          </a:p>
        </p:txBody>
      </p:sp>
      <p:sp>
        <p:nvSpPr>
          <p:cNvPr id="11296" name="AutoShape 32"/>
          <p:cNvSpPr>
            <a:spLocks/>
          </p:cNvSpPr>
          <p:nvPr/>
        </p:nvSpPr>
        <p:spPr bwMode="auto">
          <a:xfrm>
            <a:off x="6599238" y="4114800"/>
            <a:ext cx="792162" cy="215900"/>
          </a:xfrm>
          <a:custGeom>
            <a:avLst/>
            <a:gdLst>
              <a:gd name="T0" fmla="*/ 396081 w 21600"/>
              <a:gd name="T1" fmla="*/ 107950 h 21600"/>
              <a:gd name="T2" fmla="*/ 396081 w 21600"/>
              <a:gd name="T3" fmla="*/ 107950 h 21600"/>
              <a:gd name="T4" fmla="*/ 396081 w 21600"/>
              <a:gd name="T5" fmla="*/ 107950 h 21600"/>
              <a:gd name="T6" fmla="*/ 396081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提</a:t>
            </a:r>
            <a:r>
              <a:rPr lang="en-US" altLang="ja-JP" sz="1600">
                <a:latin typeface="MS PGothic" pitchFamily="34" charset="-128"/>
                <a:sym typeface="MS PGothic" pitchFamily="34" charset="-128"/>
              </a:rPr>
              <a:t>  </a:t>
            </a:r>
            <a:r>
              <a:rPr lang="ja-JP" altLang="en-US" sz="1600">
                <a:latin typeface="MS PGothic" pitchFamily="34" charset="-128"/>
                <a:sym typeface="MS PGothic" pitchFamily="34" charset="-128"/>
              </a:rPr>
              <a:t>前</a:t>
            </a:r>
            <a:endParaRPr lang="en-US" altLang="en-US" sz="2800">
              <a:latin typeface="Times New Roman Bold" pitchFamily="2" charset="0"/>
              <a:sym typeface="Times New Roman Bold" pitchFamily="2" charset="0"/>
            </a:endParaRPr>
          </a:p>
        </p:txBody>
      </p:sp>
      <p:sp>
        <p:nvSpPr>
          <p:cNvPr id="11299" name="AutoShape 35"/>
          <p:cNvSpPr>
            <a:spLocks/>
          </p:cNvSpPr>
          <p:nvPr/>
        </p:nvSpPr>
        <p:spPr bwMode="auto">
          <a:xfrm>
            <a:off x="5486400" y="41148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以弗所</a:t>
            </a:r>
            <a:endParaRPr lang="en-US" altLang="en-US" sz="2800">
              <a:latin typeface="Times New Roman Bold" pitchFamily="2" charset="0"/>
              <a:sym typeface="Times New Roman Bold" pitchFamily="2" charset="0"/>
            </a:endParaRPr>
          </a:p>
        </p:txBody>
      </p:sp>
      <p:sp>
        <p:nvSpPr>
          <p:cNvPr id="11300" name="AutoShape 36"/>
          <p:cNvSpPr>
            <a:spLocks/>
          </p:cNvSpPr>
          <p:nvPr/>
        </p:nvSpPr>
        <p:spPr bwMode="auto">
          <a:xfrm>
            <a:off x="5486400" y="45720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歌罗西</a:t>
            </a:r>
            <a:endParaRPr lang="en-US" altLang="en-US" sz="2800">
              <a:latin typeface="Times New Roman Bold" pitchFamily="2" charset="0"/>
              <a:sym typeface="Times New Roman Bold" pitchFamily="2"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腓利门</a:t>
            </a:r>
            <a:r>
              <a:rPr lang="en-US" altLang="ja-JP" sz="1600">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302" name="AutoShape 38"/>
          <p:cNvSpPr>
            <a:spLocks/>
          </p:cNvSpPr>
          <p:nvPr/>
        </p:nvSpPr>
        <p:spPr bwMode="auto">
          <a:xfrm>
            <a:off x="5486400" y="54864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腓立比</a:t>
            </a:r>
            <a:endParaRPr lang="en-US" altLang="en-US" sz="2800">
              <a:latin typeface="Times New Roman Bold" pitchFamily="2" charset="0"/>
              <a:sym typeface="Times New Roman Bold" pitchFamily="2" charset="0"/>
            </a:endParaRPr>
          </a:p>
        </p:txBody>
      </p:sp>
      <p:sp>
        <p:nvSpPr>
          <p:cNvPr id="11303" name="AutoShape 39"/>
          <p:cNvSpPr>
            <a:spLocks/>
          </p:cNvSpPr>
          <p:nvPr/>
        </p:nvSpPr>
        <p:spPr bwMode="auto">
          <a:xfrm>
            <a:off x="2743200" y="4187825"/>
            <a:ext cx="792163" cy="190500"/>
          </a:xfrm>
          <a:custGeom>
            <a:avLst/>
            <a:gdLst>
              <a:gd name="T0" fmla="*/ 396082 w 21600"/>
              <a:gd name="T1" fmla="*/ 95250 h 21600"/>
              <a:gd name="T2" fmla="*/ 396082 w 21600"/>
              <a:gd name="T3" fmla="*/ 95250 h 21600"/>
              <a:gd name="T4" fmla="*/ 396082 w 21600"/>
              <a:gd name="T5" fmla="*/ 95250 h 21600"/>
              <a:gd name="T6" fmla="*/ 396082 w 21600"/>
              <a:gd name="T7" fmla="*/ 95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800"/>
              </a:spcBef>
            </a:pPr>
            <a:r>
              <a:rPr lang="ja-JP" altLang="en-US" sz="1400">
                <a:latin typeface="MS PGothic" pitchFamily="34" charset="-128"/>
                <a:sym typeface="MS PGothic" pitchFamily="34" charset="-128"/>
              </a:rPr>
              <a:t>被提</a:t>
            </a:r>
            <a:endParaRPr lang="en-US" altLang="en-US" sz="2800">
              <a:latin typeface="Times New Roman Bold" pitchFamily="2" charset="0"/>
              <a:sym typeface="Times New Roman Bold" pitchFamily="2" charset="0"/>
            </a:endParaRPr>
          </a:p>
        </p:txBody>
      </p:sp>
      <p:sp>
        <p:nvSpPr>
          <p:cNvPr id="11304" name="AutoShape 40"/>
          <p:cNvSpPr>
            <a:spLocks/>
          </p:cNvSpPr>
          <p:nvPr/>
        </p:nvSpPr>
        <p:spPr bwMode="auto">
          <a:xfrm>
            <a:off x="990600" y="4187825"/>
            <a:ext cx="792163" cy="190500"/>
          </a:xfrm>
          <a:custGeom>
            <a:avLst/>
            <a:gdLst>
              <a:gd name="T0" fmla="*/ 396082 w 21600"/>
              <a:gd name="T1" fmla="*/ 95250 h 21600"/>
              <a:gd name="T2" fmla="*/ 396082 w 21600"/>
              <a:gd name="T3" fmla="*/ 95250 h 21600"/>
              <a:gd name="T4" fmla="*/ 396082 w 21600"/>
              <a:gd name="T5" fmla="*/ 95250 h 21600"/>
              <a:gd name="T6" fmla="*/ 396082 w 21600"/>
              <a:gd name="T7" fmla="*/ 95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800"/>
              </a:spcBef>
            </a:pPr>
            <a:r>
              <a:rPr lang="ja-JP" altLang="en-US" sz="1400">
                <a:latin typeface="MS PGothic" pitchFamily="34" charset="-128"/>
                <a:sym typeface="MS PGothic" pitchFamily="34" charset="-128"/>
              </a:rPr>
              <a:t>因信称义</a:t>
            </a:r>
            <a:endParaRPr lang="en-US" altLang="en-US" sz="2800">
              <a:latin typeface="Times New Roman Bold" pitchFamily="2" charset="0"/>
              <a:sym typeface="Times New Roman Bold" pitchFamily="2"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大患难</a:t>
            </a:r>
            <a:endParaRPr lang="en-US" altLang="en-US" sz="2800">
              <a:latin typeface="Times New Roman Bold" pitchFamily="2" charset="0"/>
              <a:sym typeface="Times New Roman Bold" pitchFamily="2"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sz="1600">
                <a:effectLst>
                  <a:outerShdw blurRad="38100" dist="38100" dir="2700000" algn="tl">
                    <a:srgbClr val="FFFFFF"/>
                  </a:outerShdw>
                </a:effectLst>
                <a:latin typeface="MS PGothic" pitchFamily="34" charset="-128"/>
                <a:sym typeface="MS PGothic" pitchFamily="34" charset="-128"/>
              </a:rPr>
              <a:t>成圣</a:t>
            </a:r>
            <a:endParaRPr lang="en-US" altLang="en-US" sz="2800">
              <a:latin typeface="Times New Roman Bold" pitchFamily="2" charset="0"/>
              <a:sym typeface="Times New Roman Bold" pitchFamily="2"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使</a:t>
            </a:r>
            <a:r>
              <a:rPr lang="en-US" altLang="ja-JP" sz="1600">
                <a:latin typeface="MS PGothic" pitchFamily="34" charset="-128"/>
                <a:sym typeface="MS PGothic" pitchFamily="34" charset="-128"/>
              </a:rPr>
              <a:t> </a:t>
            </a:r>
            <a:r>
              <a:rPr lang="ja-JP" altLang="en-US" sz="1600">
                <a:latin typeface="MS PGothic" pitchFamily="34" charset="-128"/>
                <a:sym typeface="MS PGothic" pitchFamily="34" charset="-128"/>
              </a:rPr>
              <a:t>徒</a:t>
            </a:r>
            <a:r>
              <a:rPr lang="en-US" altLang="ja-JP" sz="1600">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effectLst>
                  <a:outerShdw blurRad="38100" dist="38100" dir="2700000" algn="tl">
                    <a:srgbClr val="FFFFFF"/>
                  </a:outerShdw>
                </a:effectLst>
                <a:latin typeface="MS PGothic" pitchFamily="34" charset="-128"/>
                <a:sym typeface="MS PGothic" pitchFamily="34" charset="-128"/>
              </a:rPr>
              <a:t>称义</a:t>
            </a:r>
            <a:endParaRPr lang="en-US" altLang="en-US" sz="2800">
              <a:latin typeface="Times New Roman Bold" pitchFamily="2" charset="0"/>
              <a:sym typeface="Times New Roman Bold" pitchFamily="2" charset="0"/>
            </a:endParaRPr>
          </a:p>
        </p:txBody>
      </p:sp>
      <p:sp>
        <p:nvSpPr>
          <p:cNvPr id="11309" name="AutoShape 45"/>
          <p:cNvSpPr>
            <a:spLocks/>
          </p:cNvSpPr>
          <p:nvPr/>
        </p:nvSpPr>
        <p:spPr bwMode="auto">
          <a:xfrm>
            <a:off x="5486400" y="41148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合一</a:t>
            </a:r>
            <a:endParaRPr lang="en-US" altLang="en-US" sz="2800">
              <a:latin typeface="Times New Roman Bold" pitchFamily="2" charset="0"/>
              <a:sym typeface="Times New Roman Bold" pitchFamily="2" charset="0"/>
            </a:endParaRPr>
          </a:p>
        </p:txBody>
      </p:sp>
      <p:sp>
        <p:nvSpPr>
          <p:cNvPr id="11310" name="AutoShape 46"/>
          <p:cNvSpPr>
            <a:spLocks/>
          </p:cNvSpPr>
          <p:nvPr/>
        </p:nvSpPr>
        <p:spPr bwMode="auto">
          <a:xfrm>
            <a:off x="5486400" y="45720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神性</a:t>
            </a:r>
            <a:endParaRPr lang="en-US" altLang="en-US" sz="2800">
              <a:latin typeface="Times New Roman Bold" pitchFamily="2" charset="0"/>
              <a:sym typeface="Times New Roman Bold" pitchFamily="2"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饶恕</a:t>
            </a:r>
            <a:endParaRPr lang="en-US" altLang="en-US" sz="2800">
              <a:latin typeface="Times New Roman Bold" pitchFamily="2" charset="0"/>
              <a:sym typeface="Times New Roman Bold" pitchFamily="2" charset="0"/>
            </a:endParaRPr>
          </a:p>
        </p:txBody>
      </p:sp>
      <p:sp>
        <p:nvSpPr>
          <p:cNvPr id="11312" name="AutoShape 48"/>
          <p:cNvSpPr>
            <a:spLocks/>
          </p:cNvSpPr>
          <p:nvPr/>
        </p:nvSpPr>
        <p:spPr bwMode="auto">
          <a:xfrm>
            <a:off x="5486400" y="54864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态度</a:t>
            </a:r>
            <a:endParaRPr lang="en-US" altLang="en-US" sz="2800">
              <a:latin typeface="Times New Roman Bold" pitchFamily="2" charset="0"/>
              <a:sym typeface="Times New Roman Bold" pitchFamily="2" charset="0"/>
            </a:endParaRPr>
          </a:p>
        </p:txBody>
      </p:sp>
      <p:sp>
        <p:nvSpPr>
          <p:cNvPr id="11313" name="AutoShape 49"/>
          <p:cNvSpPr>
            <a:spLocks/>
          </p:cNvSpPr>
          <p:nvPr/>
        </p:nvSpPr>
        <p:spPr bwMode="auto">
          <a:xfrm>
            <a:off x="6599238" y="4114800"/>
            <a:ext cx="792162" cy="215900"/>
          </a:xfrm>
          <a:custGeom>
            <a:avLst/>
            <a:gdLst>
              <a:gd name="T0" fmla="*/ 396081 w 21600"/>
              <a:gd name="T1" fmla="*/ 107950 h 21600"/>
              <a:gd name="T2" fmla="*/ 396081 w 21600"/>
              <a:gd name="T3" fmla="*/ 107950 h 21600"/>
              <a:gd name="T4" fmla="*/ 396081 w 21600"/>
              <a:gd name="T5" fmla="*/ 107950 h 21600"/>
              <a:gd name="T6" fmla="*/ 396081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秩序</a:t>
            </a:r>
            <a:endParaRPr lang="en-US" altLang="en-US" sz="2800">
              <a:latin typeface="Times New Roman Bold" pitchFamily="2" charset="0"/>
              <a:sym typeface="Times New Roman Bold" pitchFamily="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3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30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8"/>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10"/>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1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p:cNvSpPr>
          <p:nvPr>
            <p:ph type="title"/>
          </p:nvPr>
        </p:nvSpPr>
        <p:spPr bwMode="auto">
          <a:xfrm>
            <a:off x="1143000" y="5713413"/>
            <a:ext cx="77724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r>
              <a:rPr lang="en-US" altLang="en-US" sz="4400" smtClean="0">
                <a:solidFill>
                  <a:srgbClr val="006600"/>
                </a:solidFill>
                <a:latin typeface="Engravers MT" pitchFamily="18" charset="0"/>
                <a:sym typeface="Engravers MT" pitchFamily="18" charset="0"/>
              </a:rPr>
              <a:t>Rich ladies</a:t>
            </a:r>
            <a:endParaRPr lang="en-US" altLang="en-US" smtClean="0"/>
          </a:p>
        </p:txBody>
      </p:sp>
      <p:pic>
        <p:nvPicPr>
          <p:cNvPr id="15362" name="Picture 2" descr="1 tim skit 01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6435" name="Group 3"/>
          <p:cNvGrpSpPr>
            <a:grpSpLocks/>
          </p:cNvGrpSpPr>
          <p:nvPr/>
        </p:nvGrpSpPr>
        <p:grpSpPr bwMode="auto">
          <a:xfrm>
            <a:off x="4038600" y="0"/>
            <a:ext cx="1905000" cy="1262063"/>
            <a:chOff x="0" y="0"/>
            <a:chExt cx="1905001" cy="1262070"/>
          </a:xfrm>
        </p:grpSpPr>
        <p:sp>
          <p:nvSpPr>
            <p:cNvPr id="15364" name="AutoShape 4"/>
            <p:cNvSpPr>
              <a:spLocks/>
            </p:cNvSpPr>
            <p:nvPr/>
          </p:nvSpPr>
          <p:spPr bwMode="auto">
            <a:xfrm>
              <a:off x="0" y="0"/>
              <a:ext cx="1905001" cy="1262070"/>
            </a:xfrm>
            <a:custGeom>
              <a:avLst/>
              <a:gdLst>
                <a:gd name="T0" fmla="*/ 952501 w 21600"/>
                <a:gd name="T1" fmla="*/ 631035 h 21600"/>
                <a:gd name="T2" fmla="*/ 952501 w 21600"/>
                <a:gd name="T3" fmla="*/ 631035 h 21600"/>
                <a:gd name="T4" fmla="*/ 952501 w 21600"/>
                <a:gd name="T5" fmla="*/ 631035 h 21600"/>
                <a:gd name="T6" fmla="*/ 952501 w 21600"/>
                <a:gd name="T7" fmla="*/ 63103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99" y="0"/>
                  </a:moveTo>
                  <a:lnTo>
                    <a:pt x="3599" y="0"/>
                  </a:lnTo>
                  <a:cubicBezTo>
                    <a:pt x="1611" y="0"/>
                    <a:pt x="0" y="778"/>
                    <a:pt x="0" y="1738"/>
                  </a:cubicBezTo>
                  <a:lnTo>
                    <a:pt x="0" y="8694"/>
                  </a:lnTo>
                  <a:cubicBezTo>
                    <a:pt x="0" y="9654"/>
                    <a:pt x="1611" y="10433"/>
                    <a:pt x="3599" y="10433"/>
                  </a:cubicBezTo>
                  <a:lnTo>
                    <a:pt x="2375" y="21599"/>
                  </a:lnTo>
                  <a:lnTo>
                    <a:pt x="8999" y="10433"/>
                  </a:lnTo>
                  <a:lnTo>
                    <a:pt x="18000" y="10433"/>
                  </a:lnTo>
                  <a:cubicBezTo>
                    <a:pt x="19988" y="10433"/>
                    <a:pt x="21600" y="9654"/>
                    <a:pt x="21600" y="8694"/>
                  </a:cubicBezTo>
                  <a:lnTo>
                    <a:pt x="21600" y="1738"/>
                  </a:lnTo>
                  <a:cubicBezTo>
                    <a:pt x="21600" y="778"/>
                    <a:pt x="19988" y="0"/>
                    <a:pt x="18000" y="0"/>
                  </a:cubicBezTo>
                  <a:lnTo>
                    <a:pt x="3599" y="0"/>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5365" name="AutoShape 5"/>
            <p:cNvSpPr>
              <a:spLocks/>
            </p:cNvSpPr>
            <p:nvPr/>
          </p:nvSpPr>
          <p:spPr bwMode="auto">
            <a:xfrm>
              <a:off x="69850" y="22225"/>
              <a:ext cx="1765301" cy="520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1600">
                  <a:latin typeface="SimSun" pitchFamily="2" charset="-122"/>
                  <a:ea typeface="SimSun" pitchFamily="2" charset="-122"/>
                  <a:sym typeface="SimSun" pitchFamily="2" charset="-122"/>
                </a:rPr>
                <a:t>嗨，你有没有听说。。。</a:t>
              </a:r>
              <a:endParaRPr lang="en-US" altLang="en-US"/>
            </a:p>
          </p:txBody>
        </p:sp>
      </p:grpSp>
      <p:grpSp>
        <p:nvGrpSpPr>
          <p:cNvPr id="146436" name="Group 6"/>
          <p:cNvGrpSpPr>
            <a:grpSpLocks/>
          </p:cNvGrpSpPr>
          <p:nvPr/>
        </p:nvGrpSpPr>
        <p:grpSpPr bwMode="auto">
          <a:xfrm>
            <a:off x="6170613" y="684213"/>
            <a:ext cx="2590800" cy="1554162"/>
            <a:chOff x="-1" y="-1"/>
            <a:chExt cx="2590801" cy="1554143"/>
          </a:xfrm>
        </p:grpSpPr>
        <p:sp>
          <p:nvSpPr>
            <p:cNvPr id="15367" name="AutoShape 7"/>
            <p:cNvSpPr>
              <a:spLocks/>
            </p:cNvSpPr>
            <p:nvPr/>
          </p:nvSpPr>
          <p:spPr bwMode="auto">
            <a:xfrm>
              <a:off x="0" y="0"/>
              <a:ext cx="2590800" cy="1554142"/>
            </a:xfrm>
            <a:custGeom>
              <a:avLst/>
              <a:gdLst>
                <a:gd name="T0" fmla="*/ 1295400 w 21600"/>
                <a:gd name="T1" fmla="*/ 777071 h 21600"/>
                <a:gd name="T2" fmla="*/ 1295400 w 21600"/>
                <a:gd name="T3" fmla="*/ 777071 h 21600"/>
                <a:gd name="T4" fmla="*/ 1295400 w 21600"/>
                <a:gd name="T5" fmla="*/ 777071 h 21600"/>
                <a:gd name="T6" fmla="*/ 1295400 w 21600"/>
                <a:gd name="T7" fmla="*/ 77707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99" y="0"/>
                  </a:moveTo>
                  <a:lnTo>
                    <a:pt x="3599" y="0"/>
                  </a:lnTo>
                  <a:cubicBezTo>
                    <a:pt x="1611" y="0"/>
                    <a:pt x="0" y="1264"/>
                    <a:pt x="0" y="2824"/>
                  </a:cubicBezTo>
                  <a:lnTo>
                    <a:pt x="0" y="14120"/>
                  </a:lnTo>
                  <a:cubicBezTo>
                    <a:pt x="0" y="15680"/>
                    <a:pt x="1611" y="16944"/>
                    <a:pt x="3599" y="16944"/>
                  </a:cubicBezTo>
                  <a:lnTo>
                    <a:pt x="1389" y="21599"/>
                  </a:lnTo>
                  <a:lnTo>
                    <a:pt x="8999" y="16944"/>
                  </a:lnTo>
                  <a:lnTo>
                    <a:pt x="18000" y="16944"/>
                  </a:lnTo>
                  <a:cubicBezTo>
                    <a:pt x="19988" y="16944"/>
                    <a:pt x="21600" y="15680"/>
                    <a:pt x="21600" y="14120"/>
                  </a:cubicBezTo>
                  <a:lnTo>
                    <a:pt x="21600" y="2824"/>
                  </a:lnTo>
                  <a:cubicBezTo>
                    <a:pt x="21600" y="1264"/>
                    <a:pt x="19988" y="0"/>
                    <a:pt x="18000" y="0"/>
                  </a:cubicBezTo>
                  <a:lnTo>
                    <a:pt x="3599" y="0"/>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5368" name="AutoShape 8"/>
            <p:cNvSpPr>
              <a:spLocks/>
            </p:cNvSpPr>
            <p:nvPr/>
          </p:nvSpPr>
          <p:spPr bwMode="auto">
            <a:xfrm>
              <a:off x="95249" y="44448"/>
              <a:ext cx="2400301" cy="7350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a:latin typeface="SimSun" pitchFamily="2" charset="-122"/>
                  <a:ea typeface="SimSun" pitchFamily="2" charset="-122"/>
                  <a:sym typeface="SimSun" pitchFamily="2" charset="-122"/>
                </a:rPr>
                <a:t>你是说那个人。。。？</a:t>
              </a:r>
              <a:endParaRPr lang="en-US" altLang="en-US"/>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p:cNvSpPr>
          <p:nvPr>
            <p:ph type="title"/>
          </p:nvPr>
        </p:nvSpPr>
        <p:spPr bwMode="auto">
          <a:xfrm>
            <a:off x="1154113" y="455613"/>
            <a:ext cx="77724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r>
              <a:rPr lang="en-US" altLang="en-US" sz="4400" smtClean="0">
                <a:solidFill>
                  <a:srgbClr val="006600"/>
                </a:solidFill>
                <a:latin typeface="Engravers MT" pitchFamily="18" charset="0"/>
                <a:sym typeface="Engravers MT" pitchFamily="18" charset="0"/>
              </a:rPr>
              <a:t>The wealthy</a:t>
            </a:r>
            <a:endParaRPr lang="en-US" altLang="en-US" smtClean="0"/>
          </a:p>
        </p:txBody>
      </p:sp>
      <p:pic>
        <p:nvPicPr>
          <p:cNvPr id="16386" name="Picture 2" descr="1 tim skit 005.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85975" y="0"/>
            <a:ext cx="51435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7459" name="Group 3"/>
          <p:cNvGrpSpPr>
            <a:grpSpLocks/>
          </p:cNvGrpSpPr>
          <p:nvPr/>
        </p:nvGrpSpPr>
        <p:grpSpPr bwMode="auto">
          <a:xfrm>
            <a:off x="5332413" y="0"/>
            <a:ext cx="3505200" cy="1454150"/>
            <a:chOff x="-1" y="-1"/>
            <a:chExt cx="3504812" cy="1455775"/>
          </a:xfrm>
        </p:grpSpPr>
        <p:sp>
          <p:nvSpPr>
            <p:cNvPr id="16388" name="AutoShape 4"/>
            <p:cNvSpPr>
              <a:spLocks/>
            </p:cNvSpPr>
            <p:nvPr/>
          </p:nvSpPr>
          <p:spPr bwMode="auto">
            <a:xfrm>
              <a:off x="0" y="0"/>
              <a:ext cx="3504811" cy="1371477"/>
            </a:xfrm>
            <a:custGeom>
              <a:avLst/>
              <a:gdLst>
                <a:gd name="T0" fmla="*/ 1752406 w 21264"/>
                <a:gd name="T1" fmla="*/ 710245 h 20623"/>
                <a:gd name="T2" fmla="*/ 1752406 w 21264"/>
                <a:gd name="T3" fmla="*/ 710245 h 20623"/>
                <a:gd name="T4" fmla="*/ 1752406 w 21264"/>
                <a:gd name="T5" fmla="*/ 710245 h 20623"/>
                <a:gd name="T6" fmla="*/ 1752406 w 21264"/>
                <a:gd name="T7" fmla="*/ 710245 h 206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64" h="20623">
                  <a:moveTo>
                    <a:pt x="1919" y="6856"/>
                  </a:moveTo>
                  <a:cubicBezTo>
                    <a:pt x="744" y="7017"/>
                    <a:pt x="-110" y="8412"/>
                    <a:pt x="11" y="9971"/>
                  </a:cubicBezTo>
                  <a:cubicBezTo>
                    <a:pt x="81" y="10870"/>
                    <a:pt x="469" y="11672"/>
                    <a:pt x="1057" y="12129"/>
                  </a:cubicBezTo>
                  <a:lnTo>
                    <a:pt x="1046" y="12097"/>
                  </a:lnTo>
                  <a:cubicBezTo>
                    <a:pt x="236" y="13236"/>
                    <a:pt x="281" y="15024"/>
                    <a:pt x="1147" y="16091"/>
                  </a:cubicBezTo>
                  <a:cubicBezTo>
                    <a:pt x="1608" y="16659"/>
                    <a:pt x="2236" y="16931"/>
                    <a:pt x="2864" y="16834"/>
                  </a:cubicBezTo>
                  <a:lnTo>
                    <a:pt x="2852" y="16853"/>
                  </a:lnTo>
                  <a:cubicBezTo>
                    <a:pt x="3896" y="19265"/>
                    <a:pt x="6218" y="20100"/>
                    <a:pt x="8039" y="18717"/>
                  </a:cubicBezTo>
                  <a:cubicBezTo>
                    <a:pt x="8062" y="18700"/>
                    <a:pt x="8085" y="18682"/>
                    <a:pt x="8108" y="18664"/>
                  </a:cubicBezTo>
                  <a:lnTo>
                    <a:pt x="8101" y="18668"/>
                  </a:lnTo>
                  <a:cubicBezTo>
                    <a:pt x="9122" y="20688"/>
                    <a:pt x="11186" y="21231"/>
                    <a:pt x="12712" y="19880"/>
                  </a:cubicBezTo>
                  <a:cubicBezTo>
                    <a:pt x="13351" y="19314"/>
                    <a:pt x="13823" y="18472"/>
                    <a:pt x="14046" y="17497"/>
                  </a:cubicBezTo>
                  <a:lnTo>
                    <a:pt x="14049" y="17522"/>
                  </a:lnTo>
                  <a:cubicBezTo>
                    <a:pt x="15384" y="18620"/>
                    <a:pt x="17140" y="18084"/>
                    <a:pt x="17973" y="16325"/>
                  </a:cubicBezTo>
                  <a:cubicBezTo>
                    <a:pt x="18256" y="15728"/>
                    <a:pt x="18405" y="15039"/>
                    <a:pt x="18405" y="14336"/>
                  </a:cubicBezTo>
                  <a:lnTo>
                    <a:pt x="18399" y="14357"/>
                  </a:lnTo>
                  <a:cubicBezTo>
                    <a:pt x="20223" y="14013"/>
                    <a:pt x="21489" y="11783"/>
                    <a:pt x="21229" y="9376"/>
                  </a:cubicBezTo>
                  <a:cubicBezTo>
                    <a:pt x="21148" y="8627"/>
                    <a:pt x="20921" y="7918"/>
                    <a:pt x="20572" y="7318"/>
                  </a:cubicBezTo>
                  <a:lnTo>
                    <a:pt x="20566" y="7316"/>
                  </a:lnTo>
                  <a:cubicBezTo>
                    <a:pt x="21137" y="5553"/>
                    <a:pt x="20520" y="3512"/>
                    <a:pt x="19187" y="2756"/>
                  </a:cubicBezTo>
                  <a:cubicBezTo>
                    <a:pt x="19075" y="2692"/>
                    <a:pt x="18960" y="2639"/>
                    <a:pt x="18842" y="2597"/>
                  </a:cubicBezTo>
                  <a:lnTo>
                    <a:pt x="18852" y="2590"/>
                  </a:lnTo>
                  <a:cubicBezTo>
                    <a:pt x="18618" y="879"/>
                    <a:pt x="17374" y="-259"/>
                    <a:pt x="16075" y="50"/>
                  </a:cubicBezTo>
                  <a:cubicBezTo>
                    <a:pt x="15529" y="179"/>
                    <a:pt x="15034" y="555"/>
                    <a:pt x="14675" y="1112"/>
                  </a:cubicBezTo>
                  <a:lnTo>
                    <a:pt x="14679" y="1117"/>
                  </a:lnTo>
                  <a:cubicBezTo>
                    <a:pt x="13959" y="-130"/>
                    <a:pt x="12611" y="-369"/>
                    <a:pt x="11667" y="581"/>
                  </a:cubicBezTo>
                  <a:cubicBezTo>
                    <a:pt x="11406" y="844"/>
                    <a:pt x="11194" y="1183"/>
                    <a:pt x="11047" y="1571"/>
                  </a:cubicBezTo>
                  <a:lnTo>
                    <a:pt x="11055" y="1617"/>
                  </a:lnTo>
                  <a:cubicBezTo>
                    <a:pt x="10021" y="273"/>
                    <a:pt x="8359" y="290"/>
                    <a:pt x="7342" y="1656"/>
                  </a:cubicBezTo>
                  <a:cubicBezTo>
                    <a:pt x="7164" y="1895"/>
                    <a:pt x="7014" y="2166"/>
                    <a:pt x="6895" y="2462"/>
                  </a:cubicBezTo>
                  <a:lnTo>
                    <a:pt x="6887" y="2485"/>
                  </a:lnTo>
                  <a:cubicBezTo>
                    <a:pt x="5302" y="1260"/>
                    <a:pt x="3266" y="1962"/>
                    <a:pt x="2338" y="4052"/>
                  </a:cubicBezTo>
                  <a:cubicBezTo>
                    <a:pt x="1962" y="4900"/>
                    <a:pt x="1812" y="5889"/>
                    <a:pt x="1912" y="6862"/>
                  </a:cubicBezTo>
                  <a:lnTo>
                    <a:pt x="1919" y="6856"/>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89" name="AutoShape 5"/>
            <p:cNvSpPr>
              <a:spLocks/>
            </p:cNvSpPr>
            <p:nvPr/>
          </p:nvSpPr>
          <p:spPr bwMode="auto">
            <a:xfrm>
              <a:off x="192813" y="1141130"/>
              <a:ext cx="584201" cy="228601"/>
            </a:xfrm>
            <a:custGeom>
              <a:avLst/>
              <a:gdLst>
                <a:gd name="T0" fmla="*/ 292101 w 21600"/>
                <a:gd name="T1" fmla="*/ 114301 h 21600"/>
                <a:gd name="T2" fmla="*/ 292101 w 21600"/>
                <a:gd name="T3" fmla="*/ 114301 h 21600"/>
                <a:gd name="T4" fmla="*/ 292101 w 21600"/>
                <a:gd name="T5" fmla="*/ 114301 h 21600"/>
                <a:gd name="T6" fmla="*/ 292101 w 21600"/>
                <a:gd name="T7" fmla="*/ 1143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10799" y="0"/>
                  </a:ln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0" name="AutoShape 6"/>
            <p:cNvSpPr>
              <a:spLocks/>
            </p:cNvSpPr>
            <p:nvPr/>
          </p:nvSpPr>
          <p:spPr bwMode="auto">
            <a:xfrm>
              <a:off x="45790" y="1289085"/>
              <a:ext cx="389467" cy="152401"/>
            </a:xfrm>
            <a:custGeom>
              <a:avLst/>
              <a:gdLst>
                <a:gd name="T0" fmla="*/ 194734 w 21600"/>
                <a:gd name="T1" fmla="*/ 76201 h 21600"/>
                <a:gd name="T2" fmla="*/ 194734 w 21600"/>
                <a:gd name="T3" fmla="*/ 76201 h 21600"/>
                <a:gd name="T4" fmla="*/ 194734 w 21600"/>
                <a:gd name="T5" fmla="*/ 76201 h 21600"/>
                <a:gd name="T6" fmla="*/ 194734 w 21600"/>
                <a:gd name="T7" fmla="*/ 762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10799" y="0"/>
                  </a:ln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1" name="AutoShape 7"/>
            <p:cNvSpPr>
              <a:spLocks/>
            </p:cNvSpPr>
            <p:nvPr/>
          </p:nvSpPr>
          <p:spPr bwMode="auto">
            <a:xfrm>
              <a:off x="26478" y="1379573"/>
              <a:ext cx="194735" cy="76201"/>
            </a:xfrm>
            <a:custGeom>
              <a:avLst/>
              <a:gdLst>
                <a:gd name="T0" fmla="*/ 97368 w 21600"/>
                <a:gd name="T1" fmla="*/ 38101 h 21600"/>
                <a:gd name="T2" fmla="*/ 97368 w 21600"/>
                <a:gd name="T3" fmla="*/ 38101 h 21600"/>
                <a:gd name="T4" fmla="*/ 97368 w 21600"/>
                <a:gd name="T5" fmla="*/ 38101 h 21600"/>
                <a:gd name="T6" fmla="*/ 97368 w 21600"/>
                <a:gd name="T7" fmla="*/ 381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10799" y="0"/>
                  </a:ln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2" name="AutoShape 8"/>
            <p:cNvSpPr>
              <a:spLocks/>
            </p:cNvSpPr>
            <p:nvPr/>
          </p:nvSpPr>
          <p:spPr bwMode="auto">
            <a:xfrm>
              <a:off x="174417" y="74035"/>
              <a:ext cx="3215465" cy="1167435"/>
            </a:xfrm>
            <a:custGeom>
              <a:avLst/>
              <a:gdLst>
                <a:gd name="T0" fmla="*/ 1607732 w 21600"/>
                <a:gd name="T1" fmla="*/ 583718 h 21600"/>
                <a:gd name="T2" fmla="*/ 1607732 w 21600"/>
                <a:gd name="T3" fmla="*/ 583718 h 21600"/>
                <a:gd name="T4" fmla="*/ 1607732 w 21600"/>
                <a:gd name="T5" fmla="*/ 583718 h 21600"/>
                <a:gd name="T6" fmla="*/ 1607732 w 21600"/>
                <a:gd name="T7" fmla="*/ 5837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554"/>
                  </a:moveTo>
                  <a:cubicBezTo>
                    <a:pt x="417" y="13915"/>
                    <a:pt x="898" y="14078"/>
                    <a:pt x="1380" y="14023"/>
                  </a:cubicBezTo>
                  <a:moveTo>
                    <a:pt x="1999" y="19343"/>
                  </a:moveTo>
                  <a:cubicBezTo>
                    <a:pt x="2206" y="19308"/>
                    <a:pt x="2410" y="19232"/>
                    <a:pt x="2603" y="19119"/>
                  </a:cubicBezTo>
                  <a:moveTo>
                    <a:pt x="7435" y="20577"/>
                  </a:moveTo>
                  <a:cubicBezTo>
                    <a:pt x="7531" y="20936"/>
                    <a:pt x="7653" y="21279"/>
                    <a:pt x="7799" y="21599"/>
                  </a:cubicBezTo>
                  <a:moveTo>
                    <a:pt x="14381" y="20160"/>
                  </a:moveTo>
                  <a:cubicBezTo>
                    <a:pt x="14456" y="19794"/>
                    <a:pt x="14505" y="19419"/>
                    <a:pt x="14526" y="19038"/>
                  </a:cubicBezTo>
                  <a:moveTo>
                    <a:pt x="19208" y="16269"/>
                  </a:moveTo>
                  <a:cubicBezTo>
                    <a:pt x="19208" y="14502"/>
                    <a:pt x="18520" y="12889"/>
                    <a:pt x="17435" y="12115"/>
                  </a:cubicBezTo>
                  <a:moveTo>
                    <a:pt x="20810" y="9204"/>
                  </a:moveTo>
                  <a:cubicBezTo>
                    <a:pt x="21152" y="8776"/>
                    <a:pt x="21423" y="8238"/>
                    <a:pt x="21600" y="7632"/>
                  </a:cubicBezTo>
                  <a:moveTo>
                    <a:pt x="19744" y="2560"/>
                  </a:moveTo>
                  <a:cubicBezTo>
                    <a:pt x="19746" y="2311"/>
                    <a:pt x="19732" y="2063"/>
                    <a:pt x="19702" y="1818"/>
                  </a:cubicBezTo>
                  <a:moveTo>
                    <a:pt x="15077" y="0"/>
                  </a:moveTo>
                  <a:cubicBezTo>
                    <a:pt x="14912" y="285"/>
                    <a:pt x="14776" y="604"/>
                    <a:pt x="14673" y="946"/>
                  </a:cubicBezTo>
                  <a:moveTo>
                    <a:pt x="11061" y="564"/>
                  </a:moveTo>
                  <a:cubicBezTo>
                    <a:pt x="10973" y="823"/>
                    <a:pt x="10907" y="1097"/>
                    <a:pt x="10865" y="1380"/>
                  </a:cubicBezTo>
                  <a:moveTo>
                    <a:pt x="7162" y="2480"/>
                  </a:moveTo>
                  <a:cubicBezTo>
                    <a:pt x="6949" y="2175"/>
                    <a:pt x="6711" y="1909"/>
                    <a:pt x="6454" y="1688"/>
                  </a:cubicBezTo>
                  <a:moveTo>
                    <a:pt x="946" y="7073"/>
                  </a:moveTo>
                  <a:cubicBezTo>
                    <a:pt x="972" y="7356"/>
                    <a:pt x="1013" y="7634"/>
                    <a:pt x="1070" y="7907"/>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3" name="AutoShape 9"/>
            <p:cNvSpPr>
              <a:spLocks/>
            </p:cNvSpPr>
            <p:nvPr/>
          </p:nvSpPr>
          <p:spPr bwMode="auto">
            <a:xfrm>
              <a:off x="482546" y="206605"/>
              <a:ext cx="2290508" cy="6404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2000">
                  <a:latin typeface="SimSun" pitchFamily="2" charset="-122"/>
                  <a:ea typeface="SimSun" pitchFamily="2" charset="-122"/>
                  <a:sym typeface="SimSun" pitchFamily="2" charset="-122"/>
                </a:rPr>
                <a:t>我真有福气。我有钱又英俊。</a:t>
              </a:r>
              <a:endParaRPr lang="en-US" altLang="en-US"/>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a:endParaRPr lang="en-US">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smtClean="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次序</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提摩太前</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217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64343380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smtClean="0">
                <a:solidFill>
                  <a:srgbClr val="006600"/>
                </a:solidFill>
                <a:latin typeface="Engravers MT" pitchFamily="18" charset="0"/>
                <a:sym typeface="Engravers MT" pitchFamily="18" charset="0"/>
              </a:rPr>
              <a:t>The Poor</a:t>
            </a:r>
            <a:endParaRPr lang="en-US" altLang="en-US" smtClean="0"/>
          </a:p>
        </p:txBody>
      </p:sp>
      <p:pic>
        <p:nvPicPr>
          <p:cNvPr id="17410" name="Picture 2" descr="1 tim skit 006.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81200" y="0"/>
            <a:ext cx="5372100" cy="716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8483" name="Group 3"/>
          <p:cNvGrpSpPr>
            <a:grpSpLocks/>
          </p:cNvGrpSpPr>
          <p:nvPr/>
        </p:nvGrpSpPr>
        <p:grpSpPr bwMode="auto">
          <a:xfrm>
            <a:off x="684213" y="0"/>
            <a:ext cx="4800600" cy="2055813"/>
            <a:chOff x="0" y="0"/>
            <a:chExt cx="4800068" cy="2057215"/>
          </a:xfrm>
        </p:grpSpPr>
        <p:sp>
          <p:nvSpPr>
            <p:cNvPr id="17412" name="AutoShape 4"/>
            <p:cNvSpPr>
              <a:spLocks/>
            </p:cNvSpPr>
            <p:nvPr/>
          </p:nvSpPr>
          <p:spPr bwMode="auto">
            <a:xfrm>
              <a:off x="0" y="0"/>
              <a:ext cx="4800068" cy="2057215"/>
            </a:xfrm>
            <a:custGeom>
              <a:avLst/>
              <a:gdLst>
                <a:gd name="T0" fmla="*/ 2400034 w 21264"/>
                <a:gd name="T1" fmla="*/ 1065367 h 20623"/>
                <a:gd name="T2" fmla="*/ 2400034 w 21264"/>
                <a:gd name="T3" fmla="*/ 1065367 h 20623"/>
                <a:gd name="T4" fmla="*/ 2400034 w 21264"/>
                <a:gd name="T5" fmla="*/ 1065367 h 20623"/>
                <a:gd name="T6" fmla="*/ 2400034 w 21264"/>
                <a:gd name="T7" fmla="*/ 1065367 h 206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64" h="20623">
                  <a:moveTo>
                    <a:pt x="1919" y="6856"/>
                  </a:moveTo>
                  <a:cubicBezTo>
                    <a:pt x="744" y="7017"/>
                    <a:pt x="-110" y="8412"/>
                    <a:pt x="11" y="9971"/>
                  </a:cubicBezTo>
                  <a:cubicBezTo>
                    <a:pt x="81" y="10870"/>
                    <a:pt x="469" y="11672"/>
                    <a:pt x="1057" y="12129"/>
                  </a:cubicBezTo>
                  <a:lnTo>
                    <a:pt x="1046" y="12097"/>
                  </a:lnTo>
                  <a:cubicBezTo>
                    <a:pt x="236" y="13236"/>
                    <a:pt x="281" y="15024"/>
                    <a:pt x="1147" y="16091"/>
                  </a:cubicBezTo>
                  <a:cubicBezTo>
                    <a:pt x="1608" y="16659"/>
                    <a:pt x="2236" y="16931"/>
                    <a:pt x="2864" y="16834"/>
                  </a:cubicBezTo>
                  <a:lnTo>
                    <a:pt x="2852" y="16853"/>
                  </a:lnTo>
                  <a:cubicBezTo>
                    <a:pt x="3896" y="19265"/>
                    <a:pt x="6218" y="20100"/>
                    <a:pt x="8039" y="18717"/>
                  </a:cubicBezTo>
                  <a:cubicBezTo>
                    <a:pt x="8062" y="18700"/>
                    <a:pt x="8085" y="18682"/>
                    <a:pt x="8108" y="18664"/>
                  </a:cubicBezTo>
                  <a:lnTo>
                    <a:pt x="8101" y="18668"/>
                  </a:lnTo>
                  <a:cubicBezTo>
                    <a:pt x="9122" y="20688"/>
                    <a:pt x="11186" y="21230"/>
                    <a:pt x="12712" y="19880"/>
                  </a:cubicBezTo>
                  <a:cubicBezTo>
                    <a:pt x="13351" y="19314"/>
                    <a:pt x="13823" y="18472"/>
                    <a:pt x="14046" y="17497"/>
                  </a:cubicBezTo>
                  <a:lnTo>
                    <a:pt x="14049" y="17522"/>
                  </a:lnTo>
                  <a:cubicBezTo>
                    <a:pt x="15384" y="18620"/>
                    <a:pt x="17140" y="18084"/>
                    <a:pt x="17973" y="16325"/>
                  </a:cubicBezTo>
                  <a:cubicBezTo>
                    <a:pt x="18256" y="15728"/>
                    <a:pt x="18405" y="15039"/>
                    <a:pt x="18405" y="14336"/>
                  </a:cubicBezTo>
                  <a:lnTo>
                    <a:pt x="18399" y="14357"/>
                  </a:lnTo>
                  <a:cubicBezTo>
                    <a:pt x="20223" y="14013"/>
                    <a:pt x="21490" y="11783"/>
                    <a:pt x="21229" y="9376"/>
                  </a:cubicBezTo>
                  <a:cubicBezTo>
                    <a:pt x="21148" y="8627"/>
                    <a:pt x="20921" y="7918"/>
                    <a:pt x="20572" y="7318"/>
                  </a:cubicBezTo>
                  <a:lnTo>
                    <a:pt x="20566" y="7316"/>
                  </a:lnTo>
                  <a:cubicBezTo>
                    <a:pt x="21137" y="5553"/>
                    <a:pt x="20520" y="3512"/>
                    <a:pt x="19187" y="2756"/>
                  </a:cubicBezTo>
                  <a:cubicBezTo>
                    <a:pt x="19075" y="2692"/>
                    <a:pt x="18960" y="2639"/>
                    <a:pt x="18842" y="2597"/>
                  </a:cubicBezTo>
                  <a:lnTo>
                    <a:pt x="18852" y="2590"/>
                  </a:lnTo>
                  <a:cubicBezTo>
                    <a:pt x="18618" y="879"/>
                    <a:pt x="17374" y="-259"/>
                    <a:pt x="16075" y="50"/>
                  </a:cubicBezTo>
                  <a:cubicBezTo>
                    <a:pt x="15529" y="179"/>
                    <a:pt x="15034" y="555"/>
                    <a:pt x="14675" y="1112"/>
                  </a:cubicBezTo>
                  <a:lnTo>
                    <a:pt x="14679" y="1117"/>
                  </a:lnTo>
                  <a:cubicBezTo>
                    <a:pt x="13959" y="-130"/>
                    <a:pt x="12611" y="-369"/>
                    <a:pt x="11667" y="581"/>
                  </a:cubicBezTo>
                  <a:cubicBezTo>
                    <a:pt x="11406" y="844"/>
                    <a:pt x="11194" y="1183"/>
                    <a:pt x="11047" y="1571"/>
                  </a:cubicBezTo>
                  <a:lnTo>
                    <a:pt x="11055" y="1617"/>
                  </a:lnTo>
                  <a:cubicBezTo>
                    <a:pt x="10021" y="273"/>
                    <a:pt x="8359" y="290"/>
                    <a:pt x="7342" y="1656"/>
                  </a:cubicBezTo>
                  <a:cubicBezTo>
                    <a:pt x="7164" y="1895"/>
                    <a:pt x="7014" y="2166"/>
                    <a:pt x="6895" y="2462"/>
                  </a:cubicBezTo>
                  <a:lnTo>
                    <a:pt x="6887" y="2485"/>
                  </a:lnTo>
                  <a:cubicBezTo>
                    <a:pt x="5302" y="1260"/>
                    <a:pt x="3266" y="1962"/>
                    <a:pt x="2338" y="4052"/>
                  </a:cubicBezTo>
                  <a:cubicBezTo>
                    <a:pt x="1962" y="4900"/>
                    <a:pt x="1812" y="5889"/>
                    <a:pt x="1912" y="6862"/>
                  </a:cubicBezTo>
                  <a:lnTo>
                    <a:pt x="1919" y="6856"/>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3" name="AutoShape 5"/>
            <p:cNvSpPr>
              <a:spLocks/>
            </p:cNvSpPr>
            <p:nvPr/>
          </p:nvSpPr>
          <p:spPr bwMode="auto">
            <a:xfrm>
              <a:off x="3896969" y="1508242"/>
              <a:ext cx="800101" cy="342901"/>
            </a:xfrm>
            <a:custGeom>
              <a:avLst/>
              <a:gdLst>
                <a:gd name="T0" fmla="*/ 400051 w 21600"/>
                <a:gd name="T1" fmla="*/ 171451 h 21600"/>
                <a:gd name="T2" fmla="*/ 400051 w 21600"/>
                <a:gd name="T3" fmla="*/ 171451 h 21600"/>
                <a:gd name="T4" fmla="*/ 400051 w 21600"/>
                <a:gd name="T5" fmla="*/ 171451 h 21600"/>
                <a:gd name="T6" fmla="*/ 400051 w 21600"/>
                <a:gd name="T7" fmla="*/ 1714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600" y="16764"/>
                    <a:pt x="21600" y="10800"/>
                  </a:cubicBezTo>
                  <a:cubicBezTo>
                    <a:pt x="21600"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4" name="AutoShape 6"/>
            <p:cNvSpPr>
              <a:spLocks/>
            </p:cNvSpPr>
            <p:nvPr/>
          </p:nvSpPr>
          <p:spPr bwMode="auto">
            <a:xfrm>
              <a:off x="4261681" y="1644735"/>
              <a:ext cx="533401" cy="228601"/>
            </a:xfrm>
            <a:custGeom>
              <a:avLst/>
              <a:gdLst>
                <a:gd name="T0" fmla="*/ 266701 w 21600"/>
                <a:gd name="T1" fmla="*/ 114301 h 21600"/>
                <a:gd name="T2" fmla="*/ 266701 w 21600"/>
                <a:gd name="T3" fmla="*/ 114301 h 21600"/>
                <a:gd name="T4" fmla="*/ 266701 w 21600"/>
                <a:gd name="T5" fmla="*/ 114301 h 21600"/>
                <a:gd name="T6" fmla="*/ 266701 w 21600"/>
                <a:gd name="T7" fmla="*/ 1143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5" name="AutoShape 7"/>
            <p:cNvSpPr>
              <a:spLocks/>
            </p:cNvSpPr>
            <p:nvPr/>
          </p:nvSpPr>
          <p:spPr bwMode="auto">
            <a:xfrm>
              <a:off x="4418145" y="1709791"/>
              <a:ext cx="266701" cy="114301"/>
            </a:xfrm>
            <a:custGeom>
              <a:avLst/>
              <a:gdLst>
                <a:gd name="T0" fmla="*/ 133351 w 21600"/>
                <a:gd name="T1" fmla="*/ 57151 h 21600"/>
                <a:gd name="T2" fmla="*/ 133351 w 21600"/>
                <a:gd name="T3" fmla="*/ 57151 h 21600"/>
                <a:gd name="T4" fmla="*/ 133351 w 21600"/>
                <a:gd name="T5" fmla="*/ 57151 h 21600"/>
                <a:gd name="T6" fmla="*/ 133351 w 21600"/>
                <a:gd name="T7" fmla="*/ 571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6" name="AutoShape 8"/>
            <p:cNvSpPr>
              <a:spLocks/>
            </p:cNvSpPr>
            <p:nvPr/>
          </p:nvSpPr>
          <p:spPr bwMode="auto">
            <a:xfrm>
              <a:off x="238876" y="111053"/>
              <a:ext cx="4403788" cy="1751152"/>
            </a:xfrm>
            <a:custGeom>
              <a:avLst/>
              <a:gdLst>
                <a:gd name="T0" fmla="*/ 2201894 w 21600"/>
                <a:gd name="T1" fmla="*/ 875576 h 21600"/>
                <a:gd name="T2" fmla="*/ 2201894 w 21600"/>
                <a:gd name="T3" fmla="*/ 875576 h 21600"/>
                <a:gd name="T4" fmla="*/ 2201894 w 21600"/>
                <a:gd name="T5" fmla="*/ 875576 h 21600"/>
                <a:gd name="T6" fmla="*/ 2201894 w 21600"/>
                <a:gd name="T7" fmla="*/ 8755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554"/>
                  </a:moveTo>
                  <a:cubicBezTo>
                    <a:pt x="417" y="13915"/>
                    <a:pt x="898" y="14078"/>
                    <a:pt x="1380" y="14023"/>
                  </a:cubicBezTo>
                  <a:moveTo>
                    <a:pt x="1999" y="19343"/>
                  </a:moveTo>
                  <a:cubicBezTo>
                    <a:pt x="2206" y="19308"/>
                    <a:pt x="2410" y="19232"/>
                    <a:pt x="2603" y="19119"/>
                  </a:cubicBezTo>
                  <a:moveTo>
                    <a:pt x="7435" y="20577"/>
                  </a:moveTo>
                  <a:cubicBezTo>
                    <a:pt x="7531" y="20936"/>
                    <a:pt x="7653" y="21279"/>
                    <a:pt x="7799" y="21600"/>
                  </a:cubicBezTo>
                  <a:moveTo>
                    <a:pt x="14381" y="20160"/>
                  </a:moveTo>
                  <a:cubicBezTo>
                    <a:pt x="14456" y="19794"/>
                    <a:pt x="14505" y="19419"/>
                    <a:pt x="14526" y="19038"/>
                  </a:cubicBezTo>
                  <a:moveTo>
                    <a:pt x="19208" y="16269"/>
                  </a:moveTo>
                  <a:cubicBezTo>
                    <a:pt x="19208" y="14502"/>
                    <a:pt x="18520" y="12889"/>
                    <a:pt x="17435" y="12115"/>
                  </a:cubicBezTo>
                  <a:moveTo>
                    <a:pt x="20810" y="9204"/>
                  </a:moveTo>
                  <a:cubicBezTo>
                    <a:pt x="21152" y="8776"/>
                    <a:pt x="21423" y="8238"/>
                    <a:pt x="21599" y="7632"/>
                  </a:cubicBezTo>
                  <a:moveTo>
                    <a:pt x="19744" y="2560"/>
                  </a:moveTo>
                  <a:cubicBezTo>
                    <a:pt x="19746" y="2311"/>
                    <a:pt x="19732" y="2063"/>
                    <a:pt x="19702" y="1818"/>
                  </a:cubicBezTo>
                  <a:moveTo>
                    <a:pt x="15077" y="0"/>
                  </a:moveTo>
                  <a:cubicBezTo>
                    <a:pt x="14912" y="285"/>
                    <a:pt x="14776" y="604"/>
                    <a:pt x="14673" y="946"/>
                  </a:cubicBezTo>
                  <a:moveTo>
                    <a:pt x="11061" y="564"/>
                  </a:moveTo>
                  <a:cubicBezTo>
                    <a:pt x="10973" y="823"/>
                    <a:pt x="10907" y="1097"/>
                    <a:pt x="10865" y="1380"/>
                  </a:cubicBezTo>
                  <a:moveTo>
                    <a:pt x="7162" y="2480"/>
                  </a:moveTo>
                  <a:cubicBezTo>
                    <a:pt x="6949" y="2175"/>
                    <a:pt x="6711" y="1909"/>
                    <a:pt x="6454" y="1688"/>
                  </a:cubicBezTo>
                  <a:moveTo>
                    <a:pt x="946" y="7073"/>
                  </a:moveTo>
                  <a:cubicBezTo>
                    <a:pt x="972" y="7356"/>
                    <a:pt x="1013" y="7634"/>
                    <a:pt x="1070" y="7907"/>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7" name="AutoShape 9"/>
            <p:cNvSpPr>
              <a:spLocks/>
            </p:cNvSpPr>
            <p:nvPr/>
          </p:nvSpPr>
          <p:spPr bwMode="auto">
            <a:xfrm>
              <a:off x="661914" y="311362"/>
              <a:ext cx="3134966" cy="10770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a:latin typeface="SimSun" pitchFamily="2" charset="-122"/>
                  <a:ea typeface="SimSun" pitchFamily="2" charset="-122"/>
                  <a:sym typeface="SimSun" pitchFamily="2" charset="-122"/>
                </a:rPr>
                <a:t>我这疼痛的背。。等等。。为什么我的思想从我的耳朵出来</a:t>
              </a:r>
              <a:r>
                <a:rPr lang="ja-JP" altLang="en-US" sz="2000">
                  <a:latin typeface="SimSun" pitchFamily="2" charset="-122"/>
                  <a:ea typeface="SimSun" pitchFamily="2" charset="-122"/>
                  <a:sym typeface="SimSun" pitchFamily="2" charset="-122"/>
                </a:rPr>
                <a:t>？</a:t>
              </a:r>
              <a:endParaRPr lang="en-US" altLang="en-US"/>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828800" y="2133600"/>
            <a:ext cx="7315200" cy="1600200"/>
          </a:xfrm>
        </p:spPr>
        <p:txBody>
          <a:bodyPr lIns="0" tIns="0" rIns="0" bIns="0"/>
          <a:lstStyle/>
          <a:p>
            <a:pPr algn="ctr" defTabSz="914400" eaLnBrk="1"/>
            <a:r>
              <a:rPr lang="ja-JP" altLang="en-US" sz="5400" smtClean="0">
                <a:solidFill>
                  <a:srgbClr val="006600"/>
                </a:solidFill>
                <a:latin typeface="SimSun" pitchFamily="2" charset="-122"/>
                <a:ea typeface="SimSun" pitchFamily="2" charset="-122"/>
                <a:sym typeface="SimSun" pitchFamily="2" charset="-122"/>
              </a:rPr>
              <a:t>提摩太前书</a:t>
            </a:r>
            <a:endParaRPr lang="en-US" altLang="en-US" smtClean="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smtClean="0">
                <a:solidFill>
                  <a:srgbClr val="006600"/>
                </a:solidFill>
                <a:latin typeface="Engravers MT" pitchFamily="18" charset="0"/>
                <a:sym typeface="Engravers MT" pitchFamily="18" charset="0"/>
              </a:rPr>
              <a:t>Young Timothy</a:t>
            </a:r>
            <a:endParaRPr lang="en-US" altLang="en-US" smtClean="0"/>
          </a:p>
        </p:txBody>
      </p:sp>
      <p:pic>
        <p:nvPicPr>
          <p:cNvPr id="19458" name="Picture 2" descr="25 Mar 2003 009.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50531" name="Group 3"/>
          <p:cNvGrpSpPr>
            <a:grpSpLocks/>
          </p:cNvGrpSpPr>
          <p:nvPr/>
        </p:nvGrpSpPr>
        <p:grpSpPr bwMode="auto">
          <a:xfrm>
            <a:off x="0" y="0"/>
            <a:ext cx="4354513" cy="2055813"/>
            <a:chOff x="-33" y="-54"/>
            <a:chExt cx="4355244" cy="2057215"/>
          </a:xfrm>
        </p:grpSpPr>
        <p:sp>
          <p:nvSpPr>
            <p:cNvPr id="19460" name="AutoShape 4"/>
            <p:cNvSpPr>
              <a:spLocks/>
            </p:cNvSpPr>
            <p:nvPr/>
          </p:nvSpPr>
          <p:spPr bwMode="auto">
            <a:xfrm>
              <a:off x="-33" y="-54"/>
              <a:ext cx="4114344" cy="2057215"/>
            </a:xfrm>
            <a:custGeom>
              <a:avLst/>
              <a:gdLst>
                <a:gd name="T0" fmla="*/ 2057172 w 21264"/>
                <a:gd name="T1" fmla="*/ 1065367 h 20623"/>
                <a:gd name="T2" fmla="*/ 2057172 w 21264"/>
                <a:gd name="T3" fmla="*/ 1065367 h 20623"/>
                <a:gd name="T4" fmla="*/ 2057172 w 21264"/>
                <a:gd name="T5" fmla="*/ 1065367 h 20623"/>
                <a:gd name="T6" fmla="*/ 2057172 w 21264"/>
                <a:gd name="T7" fmla="*/ 1065367 h 206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64" h="20623">
                  <a:moveTo>
                    <a:pt x="1919" y="6856"/>
                  </a:moveTo>
                  <a:cubicBezTo>
                    <a:pt x="744" y="7017"/>
                    <a:pt x="-110" y="8412"/>
                    <a:pt x="11" y="9971"/>
                  </a:cubicBezTo>
                  <a:cubicBezTo>
                    <a:pt x="81" y="10870"/>
                    <a:pt x="469" y="11672"/>
                    <a:pt x="1057" y="12129"/>
                  </a:cubicBezTo>
                  <a:lnTo>
                    <a:pt x="1046" y="12097"/>
                  </a:lnTo>
                  <a:cubicBezTo>
                    <a:pt x="236" y="13236"/>
                    <a:pt x="281" y="15024"/>
                    <a:pt x="1147" y="16091"/>
                  </a:cubicBezTo>
                  <a:cubicBezTo>
                    <a:pt x="1608" y="16659"/>
                    <a:pt x="2236" y="16931"/>
                    <a:pt x="2864" y="16834"/>
                  </a:cubicBezTo>
                  <a:lnTo>
                    <a:pt x="2852" y="16853"/>
                  </a:lnTo>
                  <a:cubicBezTo>
                    <a:pt x="3896" y="19265"/>
                    <a:pt x="6218" y="20100"/>
                    <a:pt x="8039" y="18717"/>
                  </a:cubicBezTo>
                  <a:cubicBezTo>
                    <a:pt x="8062" y="18700"/>
                    <a:pt x="8085" y="18682"/>
                    <a:pt x="8108" y="18664"/>
                  </a:cubicBezTo>
                  <a:lnTo>
                    <a:pt x="8101" y="18668"/>
                  </a:lnTo>
                  <a:cubicBezTo>
                    <a:pt x="9122" y="20688"/>
                    <a:pt x="11186" y="21230"/>
                    <a:pt x="12712" y="19880"/>
                  </a:cubicBezTo>
                  <a:cubicBezTo>
                    <a:pt x="13351" y="19314"/>
                    <a:pt x="13823" y="18472"/>
                    <a:pt x="14046" y="17497"/>
                  </a:cubicBezTo>
                  <a:lnTo>
                    <a:pt x="14049" y="17522"/>
                  </a:lnTo>
                  <a:cubicBezTo>
                    <a:pt x="15384" y="18620"/>
                    <a:pt x="17140" y="18084"/>
                    <a:pt x="17973" y="16325"/>
                  </a:cubicBezTo>
                  <a:cubicBezTo>
                    <a:pt x="18256" y="15728"/>
                    <a:pt x="18405" y="15039"/>
                    <a:pt x="18405" y="14336"/>
                  </a:cubicBezTo>
                  <a:lnTo>
                    <a:pt x="18399" y="14357"/>
                  </a:lnTo>
                  <a:cubicBezTo>
                    <a:pt x="20223" y="14013"/>
                    <a:pt x="21489" y="11783"/>
                    <a:pt x="21229" y="9376"/>
                  </a:cubicBezTo>
                  <a:cubicBezTo>
                    <a:pt x="21148" y="8627"/>
                    <a:pt x="20921" y="7918"/>
                    <a:pt x="20572" y="7318"/>
                  </a:cubicBezTo>
                  <a:lnTo>
                    <a:pt x="20566" y="7316"/>
                  </a:lnTo>
                  <a:cubicBezTo>
                    <a:pt x="21137" y="5553"/>
                    <a:pt x="20520" y="3512"/>
                    <a:pt x="19187" y="2756"/>
                  </a:cubicBezTo>
                  <a:cubicBezTo>
                    <a:pt x="19075" y="2692"/>
                    <a:pt x="18960" y="2639"/>
                    <a:pt x="18842" y="2597"/>
                  </a:cubicBezTo>
                  <a:lnTo>
                    <a:pt x="18852" y="2590"/>
                  </a:lnTo>
                  <a:cubicBezTo>
                    <a:pt x="18618" y="879"/>
                    <a:pt x="17374" y="-259"/>
                    <a:pt x="16075" y="50"/>
                  </a:cubicBezTo>
                  <a:cubicBezTo>
                    <a:pt x="15529" y="179"/>
                    <a:pt x="15034" y="555"/>
                    <a:pt x="14675" y="1112"/>
                  </a:cubicBezTo>
                  <a:lnTo>
                    <a:pt x="14679" y="1117"/>
                  </a:lnTo>
                  <a:cubicBezTo>
                    <a:pt x="13959" y="-130"/>
                    <a:pt x="12611" y="-369"/>
                    <a:pt x="11667" y="581"/>
                  </a:cubicBezTo>
                  <a:cubicBezTo>
                    <a:pt x="11406" y="844"/>
                    <a:pt x="11194" y="1183"/>
                    <a:pt x="11047" y="1571"/>
                  </a:cubicBezTo>
                  <a:lnTo>
                    <a:pt x="11055" y="1617"/>
                  </a:lnTo>
                  <a:cubicBezTo>
                    <a:pt x="10021" y="273"/>
                    <a:pt x="8359" y="290"/>
                    <a:pt x="7342" y="1656"/>
                  </a:cubicBezTo>
                  <a:cubicBezTo>
                    <a:pt x="7164" y="1895"/>
                    <a:pt x="7014" y="2166"/>
                    <a:pt x="6895" y="2462"/>
                  </a:cubicBezTo>
                  <a:lnTo>
                    <a:pt x="6887" y="2485"/>
                  </a:lnTo>
                  <a:cubicBezTo>
                    <a:pt x="5302" y="1260"/>
                    <a:pt x="3266" y="1962"/>
                    <a:pt x="2338" y="4052"/>
                  </a:cubicBezTo>
                  <a:cubicBezTo>
                    <a:pt x="1962" y="4900"/>
                    <a:pt x="1812" y="5889"/>
                    <a:pt x="1912" y="6862"/>
                  </a:cubicBezTo>
                  <a:lnTo>
                    <a:pt x="1919" y="6856"/>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1" name="AutoShape 5"/>
            <p:cNvSpPr>
              <a:spLocks/>
            </p:cNvSpPr>
            <p:nvPr/>
          </p:nvSpPr>
          <p:spPr bwMode="auto">
            <a:xfrm>
              <a:off x="3669410" y="1175670"/>
              <a:ext cx="685801" cy="342901"/>
            </a:xfrm>
            <a:custGeom>
              <a:avLst/>
              <a:gdLst>
                <a:gd name="T0" fmla="*/ 342901 w 21600"/>
                <a:gd name="T1" fmla="*/ 171451 h 21600"/>
                <a:gd name="T2" fmla="*/ 342901 w 21600"/>
                <a:gd name="T3" fmla="*/ 171451 h 21600"/>
                <a:gd name="T4" fmla="*/ 342901 w 21600"/>
                <a:gd name="T5" fmla="*/ 171451 h 21600"/>
                <a:gd name="T6" fmla="*/ 342901 w 21600"/>
                <a:gd name="T7" fmla="*/ 1714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2" name="AutoShape 6"/>
            <p:cNvSpPr>
              <a:spLocks/>
            </p:cNvSpPr>
            <p:nvPr/>
          </p:nvSpPr>
          <p:spPr bwMode="auto">
            <a:xfrm>
              <a:off x="3565207" y="1197197"/>
              <a:ext cx="457201" cy="228601"/>
            </a:xfrm>
            <a:custGeom>
              <a:avLst/>
              <a:gdLst>
                <a:gd name="T0" fmla="*/ 228600 w 21600"/>
                <a:gd name="T1" fmla="*/ 114301 h 21600"/>
                <a:gd name="T2" fmla="*/ 228600 w 21600"/>
                <a:gd name="T3" fmla="*/ 114301 h 21600"/>
                <a:gd name="T4" fmla="*/ 228600 w 21600"/>
                <a:gd name="T5" fmla="*/ 114301 h 21600"/>
                <a:gd name="T6" fmla="*/ 228600 w 21600"/>
                <a:gd name="T7" fmla="*/ 1143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3" name="AutoShape 7"/>
            <p:cNvSpPr>
              <a:spLocks/>
            </p:cNvSpPr>
            <p:nvPr/>
          </p:nvSpPr>
          <p:spPr bwMode="auto">
            <a:xfrm>
              <a:off x="3678173" y="1254156"/>
              <a:ext cx="228601" cy="114301"/>
            </a:xfrm>
            <a:custGeom>
              <a:avLst/>
              <a:gdLst>
                <a:gd name="T0" fmla="*/ 114301 w 21600"/>
                <a:gd name="T1" fmla="*/ 57151 h 21600"/>
                <a:gd name="T2" fmla="*/ 114301 w 21600"/>
                <a:gd name="T3" fmla="*/ 57151 h 21600"/>
                <a:gd name="T4" fmla="*/ 114301 w 21600"/>
                <a:gd name="T5" fmla="*/ 57151 h 21600"/>
                <a:gd name="T6" fmla="*/ 114301 w 21600"/>
                <a:gd name="T7" fmla="*/ 571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4" name="AutoShape 8"/>
            <p:cNvSpPr>
              <a:spLocks/>
            </p:cNvSpPr>
            <p:nvPr/>
          </p:nvSpPr>
          <p:spPr bwMode="auto">
            <a:xfrm>
              <a:off x="204718" y="110999"/>
              <a:ext cx="3774676" cy="1751152"/>
            </a:xfrm>
            <a:custGeom>
              <a:avLst/>
              <a:gdLst>
                <a:gd name="T0" fmla="*/ 1887338 w 21600"/>
                <a:gd name="T1" fmla="*/ 875576 h 21600"/>
                <a:gd name="T2" fmla="*/ 1887338 w 21600"/>
                <a:gd name="T3" fmla="*/ 875576 h 21600"/>
                <a:gd name="T4" fmla="*/ 1887338 w 21600"/>
                <a:gd name="T5" fmla="*/ 875576 h 21600"/>
                <a:gd name="T6" fmla="*/ 1887338 w 21600"/>
                <a:gd name="T7" fmla="*/ 8755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554"/>
                  </a:moveTo>
                  <a:cubicBezTo>
                    <a:pt x="417" y="13915"/>
                    <a:pt x="898" y="14078"/>
                    <a:pt x="1380" y="14023"/>
                  </a:cubicBezTo>
                  <a:moveTo>
                    <a:pt x="1999" y="19343"/>
                  </a:moveTo>
                  <a:cubicBezTo>
                    <a:pt x="2206" y="19308"/>
                    <a:pt x="2410" y="19232"/>
                    <a:pt x="2603" y="19119"/>
                  </a:cubicBezTo>
                  <a:moveTo>
                    <a:pt x="7435" y="20577"/>
                  </a:moveTo>
                  <a:cubicBezTo>
                    <a:pt x="7531" y="20936"/>
                    <a:pt x="7653" y="21279"/>
                    <a:pt x="7799" y="21600"/>
                  </a:cubicBezTo>
                  <a:moveTo>
                    <a:pt x="14381" y="20160"/>
                  </a:moveTo>
                  <a:cubicBezTo>
                    <a:pt x="14456" y="19794"/>
                    <a:pt x="14505" y="19419"/>
                    <a:pt x="14526" y="19038"/>
                  </a:cubicBezTo>
                  <a:moveTo>
                    <a:pt x="19208" y="16269"/>
                  </a:moveTo>
                  <a:cubicBezTo>
                    <a:pt x="19208" y="14502"/>
                    <a:pt x="18520" y="12889"/>
                    <a:pt x="17435" y="12115"/>
                  </a:cubicBezTo>
                  <a:moveTo>
                    <a:pt x="20810" y="9204"/>
                  </a:moveTo>
                  <a:cubicBezTo>
                    <a:pt x="21152" y="8776"/>
                    <a:pt x="21423" y="8238"/>
                    <a:pt x="21600" y="7632"/>
                  </a:cubicBezTo>
                  <a:moveTo>
                    <a:pt x="19744" y="2560"/>
                  </a:moveTo>
                  <a:cubicBezTo>
                    <a:pt x="19746" y="2311"/>
                    <a:pt x="19732" y="2063"/>
                    <a:pt x="19702" y="1818"/>
                  </a:cubicBezTo>
                  <a:moveTo>
                    <a:pt x="15077" y="0"/>
                  </a:moveTo>
                  <a:cubicBezTo>
                    <a:pt x="14912" y="285"/>
                    <a:pt x="14776" y="604"/>
                    <a:pt x="14673" y="946"/>
                  </a:cubicBezTo>
                  <a:moveTo>
                    <a:pt x="11061" y="564"/>
                  </a:moveTo>
                  <a:cubicBezTo>
                    <a:pt x="10973" y="823"/>
                    <a:pt x="10907" y="1097"/>
                    <a:pt x="10865" y="1380"/>
                  </a:cubicBezTo>
                  <a:moveTo>
                    <a:pt x="7162" y="2480"/>
                  </a:moveTo>
                  <a:cubicBezTo>
                    <a:pt x="6949" y="2175"/>
                    <a:pt x="6711" y="1909"/>
                    <a:pt x="6454" y="1688"/>
                  </a:cubicBezTo>
                  <a:moveTo>
                    <a:pt x="946" y="7073"/>
                  </a:moveTo>
                  <a:cubicBezTo>
                    <a:pt x="972" y="7356"/>
                    <a:pt x="1013" y="7634"/>
                    <a:pt x="1070" y="7907"/>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5" name="AutoShape 9"/>
            <p:cNvSpPr>
              <a:spLocks/>
            </p:cNvSpPr>
            <p:nvPr/>
          </p:nvSpPr>
          <p:spPr bwMode="auto">
            <a:xfrm>
              <a:off x="566800" y="311308"/>
              <a:ext cx="2688088" cy="733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a:latin typeface="SimSun" pitchFamily="2" charset="-122"/>
                  <a:ea typeface="SimSun" pitchFamily="2" charset="-122"/>
                  <a:sym typeface="SimSun" pitchFamily="2" charset="-122"/>
                </a:rPr>
                <a:t>我这么年轻。。我该怎样对他们说呢？</a:t>
              </a:r>
              <a:endParaRPr lang="en-US" altLang="en-US"/>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7200" y="2133600"/>
            <a:ext cx="8686800" cy="1600200"/>
          </a:xfrm>
        </p:spPr>
        <p:txBody>
          <a:bodyPr lIns="0" tIns="0" rIns="0" bIns="0"/>
          <a:lstStyle/>
          <a:p>
            <a:pPr algn="ctr" defTabSz="749300" eaLnBrk="1"/>
            <a:r>
              <a:rPr lang="ja-JP" altLang="en-US" sz="7300" smtClean="0">
                <a:solidFill>
                  <a:srgbClr val="006600"/>
                </a:solidFill>
                <a:latin typeface="SimSun" pitchFamily="2" charset="-122"/>
                <a:ea typeface="SimSun" pitchFamily="2" charset="-122"/>
                <a:sym typeface="SimSun" pitchFamily="2" charset="-122"/>
              </a:rPr>
              <a:t>一个清晨的主日</a:t>
            </a:r>
            <a:r>
              <a:rPr lang="en-US" altLang="ja-JP" sz="7300" smtClean="0">
                <a:solidFill>
                  <a:srgbClr val="006600"/>
                </a:solidFill>
                <a:latin typeface="SimSun" pitchFamily="2" charset="-122"/>
                <a:ea typeface="SimSun" pitchFamily="2" charset="-122"/>
                <a:sym typeface="SimSun" pitchFamily="2" charset="-122"/>
              </a:rPr>
              <a:t/>
            </a:r>
            <a:br>
              <a:rPr lang="en-US" altLang="ja-JP" sz="7300" smtClean="0">
                <a:solidFill>
                  <a:srgbClr val="006600"/>
                </a:solidFill>
                <a:latin typeface="SimSun" pitchFamily="2" charset="-122"/>
                <a:ea typeface="SimSun" pitchFamily="2" charset="-122"/>
                <a:sym typeface="SimSun" pitchFamily="2" charset="-122"/>
              </a:rPr>
            </a:br>
            <a:r>
              <a:rPr lang="ja-JP" altLang="en-US" sz="3200" smtClean="0">
                <a:solidFill>
                  <a:srgbClr val="006600"/>
                </a:solidFill>
                <a:latin typeface="SimSun" pitchFamily="2" charset="-122"/>
                <a:ea typeface="SimSun" pitchFamily="2" charset="-122"/>
                <a:sym typeface="SimSun" pitchFamily="2" charset="-122"/>
              </a:rPr>
              <a:t>在以弗所。。。</a:t>
            </a:r>
            <a:endParaRPr lang="en-US" altLang="en-US" smtClean="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b="1" smtClean="0">
                <a:solidFill>
                  <a:srgbClr val="006600"/>
                </a:solidFill>
                <a:latin typeface="Copperplate Gothic Bold" pitchFamily="34" charset="0"/>
                <a:sym typeface="Copperplate Gothic Bold" pitchFamily="34" charset="0"/>
              </a:rPr>
              <a:t>Now Unto the King </a:t>
            </a:r>
            <a:br>
              <a:rPr lang="en-US" altLang="en-US" sz="4400" b="1" smtClean="0">
                <a:solidFill>
                  <a:srgbClr val="006600"/>
                </a:solidFill>
                <a:latin typeface="Copperplate Gothic Bold" pitchFamily="34" charset="0"/>
                <a:sym typeface="Copperplate Gothic Bold" pitchFamily="34" charset="0"/>
              </a:rPr>
            </a:br>
            <a:r>
              <a:rPr lang="en-US" altLang="en-US" sz="2400" b="1" smtClean="0">
                <a:solidFill>
                  <a:srgbClr val="006600"/>
                </a:solidFill>
                <a:latin typeface="Copperplate Gothic Bold" pitchFamily="34" charset="0"/>
                <a:sym typeface="Copperplate Gothic Bold" pitchFamily="34" charset="0"/>
              </a:rPr>
              <a:t>(</a:t>
            </a:r>
            <a:r>
              <a:rPr lang="ja-JP" altLang="en-US" sz="2400" smtClean="0">
                <a:solidFill>
                  <a:srgbClr val="006600"/>
                </a:solidFill>
                <a:latin typeface="SimSun" pitchFamily="2" charset="-122"/>
                <a:ea typeface="SimSun" pitchFamily="2" charset="-122"/>
                <a:sym typeface="SimSun" pitchFamily="2" charset="-122"/>
              </a:rPr>
              <a:t>提前</a:t>
            </a:r>
            <a:r>
              <a:rPr lang="en-US" altLang="ja-JP" sz="2400" b="1" smtClean="0">
                <a:solidFill>
                  <a:srgbClr val="006600"/>
                </a:solidFill>
                <a:latin typeface="Copperplate Gothic Bold" pitchFamily="34" charset="0"/>
                <a:sym typeface="Copperplate Gothic Bold" pitchFamily="34" charset="0"/>
              </a:rPr>
              <a:t>1:17)</a:t>
            </a:r>
            <a:endParaRPr lang="en-US" altLang="en-US" smtClean="0"/>
          </a:p>
        </p:txBody>
      </p:sp>
      <p:sp>
        <p:nvSpPr>
          <p:cNvPr id="21506" name="Rectangle 2"/>
          <p:cNvSpPr>
            <a:spLocks noGrp="1" noChangeArrowheads="1"/>
          </p:cNvSpPr>
          <p:nvPr>
            <p:ph type="body" idx="1"/>
          </p:nvPr>
        </p:nvSpPr>
        <p:spPr>
          <a:xfrm>
            <a:off x="2057400" y="1752600"/>
            <a:ext cx="6781800" cy="5105400"/>
          </a:xfrm>
        </p:spPr>
        <p:txBody>
          <a:bodyPr lIns="0" tIns="0" rIns="0" bIns="0"/>
          <a:lstStyle/>
          <a:p>
            <a:pPr marL="0" indent="0" defTabSz="914400" eaLnBrk="1">
              <a:lnSpc>
                <a:spcPct val="90000"/>
              </a:lnSpc>
              <a:spcBef>
                <a:spcPts val="600"/>
              </a:spcBef>
            </a:pPr>
            <a:r>
              <a:rPr lang="en-US" altLang="en-US" sz="2800" dirty="0" smtClean="0">
                <a:latin typeface="Arial Bold" pitchFamily="2" charset="0"/>
                <a:sym typeface="Arial Bold" pitchFamily="2" charset="0"/>
              </a:rPr>
              <a:t>Now unto the King eternal</a:t>
            </a:r>
          </a:p>
          <a:p>
            <a:pPr marL="0" indent="0" defTabSz="914400" eaLnBrk="1">
              <a:lnSpc>
                <a:spcPct val="90000"/>
              </a:lnSpc>
              <a:spcBef>
                <a:spcPts val="600"/>
              </a:spcBef>
            </a:pPr>
            <a:r>
              <a:rPr lang="en-US" altLang="en-US" sz="2800" dirty="0" smtClean="0">
                <a:latin typeface="Arial Bold" pitchFamily="2" charset="0"/>
                <a:sym typeface="Arial Bold" pitchFamily="2" charset="0"/>
              </a:rPr>
              <a:t>Unto the King immortal</a:t>
            </a:r>
          </a:p>
          <a:p>
            <a:pPr marL="0" indent="0" defTabSz="914400" eaLnBrk="1">
              <a:lnSpc>
                <a:spcPct val="90000"/>
              </a:lnSpc>
              <a:spcBef>
                <a:spcPts val="600"/>
              </a:spcBef>
            </a:pPr>
            <a:r>
              <a:rPr lang="en-US" altLang="en-US" sz="2800" dirty="0" smtClean="0">
                <a:latin typeface="Arial Bold" pitchFamily="2" charset="0"/>
                <a:sym typeface="Arial Bold" pitchFamily="2" charset="0"/>
              </a:rPr>
              <a:t>Unto the King invisible</a:t>
            </a:r>
          </a:p>
          <a:p>
            <a:pPr marL="0" indent="0" defTabSz="914400" eaLnBrk="1">
              <a:lnSpc>
                <a:spcPct val="90000"/>
              </a:lnSpc>
              <a:spcBef>
                <a:spcPts val="600"/>
              </a:spcBef>
            </a:pPr>
            <a:r>
              <a:rPr lang="en-US" altLang="en-US" sz="2800" dirty="0" smtClean="0">
                <a:latin typeface="Arial Bold" pitchFamily="2" charset="0"/>
                <a:sym typeface="Arial Bold" pitchFamily="2" charset="0"/>
              </a:rPr>
              <a:t>The only wise God, the only wise God </a:t>
            </a:r>
          </a:p>
          <a:p>
            <a:pPr marL="0" indent="0" defTabSz="914400" eaLnBrk="1">
              <a:lnSpc>
                <a:spcPct val="90000"/>
              </a:lnSpc>
              <a:spcBef>
                <a:spcPts val="600"/>
              </a:spcBef>
            </a:pPr>
            <a:r>
              <a:rPr lang="en-US" altLang="en-US" sz="2800" dirty="0" smtClean="0">
                <a:latin typeface="Arial Bold" pitchFamily="2" charset="0"/>
                <a:sym typeface="Arial Bold" pitchFamily="2" charset="0"/>
              </a:rPr>
              <a:t>(repeat)</a:t>
            </a:r>
          </a:p>
          <a:p>
            <a:pPr marL="0" indent="0" defTabSz="914400" eaLnBrk="1">
              <a:lnSpc>
                <a:spcPct val="90000"/>
              </a:lnSpc>
              <a:spcBef>
                <a:spcPts val="600"/>
              </a:spcBef>
            </a:pPr>
            <a:r>
              <a:rPr lang="en-US" altLang="en-US" sz="2800" i="1" dirty="0" smtClean="0">
                <a:latin typeface="Arial" pitchFamily="34" charset="0"/>
                <a:cs typeface="Arial" pitchFamily="34" charset="0"/>
                <a:sym typeface="Arial" pitchFamily="34" charset="0"/>
              </a:rPr>
              <a:t>Chorus:</a:t>
            </a:r>
            <a:r>
              <a:rPr lang="en-US" altLang="en-US" sz="2800" dirty="0" smtClean="0">
                <a:latin typeface="Arial Bold" pitchFamily="2" charset="0"/>
                <a:sym typeface="Arial Bold" pitchFamily="2" charset="0"/>
              </a:rPr>
              <a:t>  Oh, unto the King be glory and honor</a:t>
            </a:r>
          </a:p>
          <a:p>
            <a:pPr marL="0" indent="0" defTabSz="914400" eaLnBrk="1">
              <a:lnSpc>
                <a:spcPct val="90000"/>
              </a:lnSpc>
              <a:spcBef>
                <a:spcPts val="600"/>
              </a:spcBef>
            </a:pPr>
            <a:r>
              <a:rPr lang="en-US" altLang="en-US" sz="2800" dirty="0" smtClean="0">
                <a:latin typeface="Arial Bold" pitchFamily="2" charset="0"/>
                <a:sym typeface="Arial Bold" pitchFamily="2" charset="0"/>
              </a:rPr>
              <a:t>Unto the King forever</a:t>
            </a:r>
          </a:p>
          <a:p>
            <a:pPr marL="0" indent="0" defTabSz="914400" eaLnBrk="1">
              <a:lnSpc>
                <a:spcPct val="90000"/>
              </a:lnSpc>
              <a:spcBef>
                <a:spcPts val="600"/>
              </a:spcBef>
            </a:pPr>
            <a:r>
              <a:rPr lang="en-US" altLang="en-US" sz="2800" dirty="0" smtClean="0">
                <a:latin typeface="Arial Bold" pitchFamily="2" charset="0"/>
                <a:sym typeface="Arial Bold" pitchFamily="2" charset="0"/>
              </a:rPr>
              <a:t>Unto the King be glory and honor </a:t>
            </a:r>
          </a:p>
          <a:p>
            <a:pPr marL="0" indent="0" defTabSz="914400" eaLnBrk="1">
              <a:lnSpc>
                <a:spcPct val="90000"/>
              </a:lnSpc>
              <a:spcBef>
                <a:spcPts val="600"/>
              </a:spcBef>
            </a:pPr>
            <a:r>
              <a:rPr lang="en-US" altLang="en-US" sz="2800" dirty="0" smtClean="0">
                <a:latin typeface="Arial Bold" pitchFamily="2" charset="0"/>
                <a:sym typeface="Arial Bold" pitchFamily="2" charset="0"/>
              </a:rPr>
              <a:t>Forever and ever </a:t>
            </a:r>
          </a:p>
          <a:p>
            <a:pPr marL="0" indent="0" defTabSz="914400" eaLnBrk="1">
              <a:lnSpc>
                <a:spcPct val="90000"/>
              </a:lnSpc>
              <a:spcBef>
                <a:spcPts val="600"/>
              </a:spcBef>
            </a:pPr>
            <a:r>
              <a:rPr lang="en-US" altLang="en-US" sz="2800" dirty="0" smtClean="0">
                <a:latin typeface="Arial Bold" pitchFamily="2" charset="0"/>
                <a:sym typeface="Arial Bold" pitchFamily="2" charset="0"/>
              </a:rPr>
              <a:t>Amen  </a:t>
            </a:r>
            <a:r>
              <a:rPr lang="en-US" altLang="en-US" sz="2800" dirty="0" err="1" smtClean="0">
                <a:latin typeface="Arial Bold" pitchFamily="2" charset="0"/>
                <a:sym typeface="Arial Bold" pitchFamily="2" charset="0"/>
              </a:rPr>
              <a:t>Amen</a:t>
            </a:r>
            <a:r>
              <a:rPr lang="en-US" altLang="en-US" sz="2800" dirty="0" smtClean="0">
                <a:latin typeface="Arial Bold" pitchFamily="2" charset="0"/>
                <a:sym typeface="Arial Bold" pitchFamily="2" charset="0"/>
              </a:rPr>
              <a:t> </a:t>
            </a:r>
            <a:endParaRPr lang="en-US" altLang="en-US" dirty="0" smtClean="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提摩太面临什么问题？</a:t>
            </a:r>
            <a:endParaRPr lang="en-US" altLang="en-US" smtClean="0"/>
          </a:p>
        </p:txBody>
      </p:sp>
      <p:sp>
        <p:nvSpPr>
          <p:cNvPr id="22530" name="Rectangle 2"/>
          <p:cNvSpPr>
            <a:spLocks noGrp="1" noChangeArrowheads="1"/>
          </p:cNvSpPr>
          <p:nvPr>
            <p:ph type="body" idx="1"/>
          </p:nvPr>
        </p:nvSpPr>
        <p:spPr>
          <a:xfrm>
            <a:off x="685800" y="1981200"/>
            <a:ext cx="7772400" cy="4114800"/>
          </a:xfrm>
        </p:spPr>
        <p:txBody>
          <a:bodyPr lIns="0" tIns="0" rIns="0" bIns="0"/>
          <a:lstStyle/>
          <a:p>
            <a:pPr marL="300038" indent="-300038" defTabSz="914400" eaLnBrk="1">
              <a:lnSpc>
                <a:spcPct val="80000"/>
              </a:lnSpc>
              <a:spcBef>
                <a:spcPts val="600"/>
              </a:spcBef>
              <a:buFontTx/>
              <a:buBlip>
                <a:blip r:embed="rId2"/>
              </a:buBlip>
            </a:pPr>
            <a:r>
              <a:rPr lang="ja-JP" altLang="en-US" sz="2800" smtClean="0">
                <a:latin typeface="SimSun" pitchFamily="2" charset="-122"/>
                <a:ea typeface="SimSun" pitchFamily="2" charset="-122"/>
                <a:sym typeface="SimSun" pitchFamily="2" charset="-122"/>
              </a:rPr>
              <a:t>虚弱的胃</a:t>
            </a:r>
            <a:endParaRPr lang="en-US" altLang="ja-JP" sz="2800" smtClean="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smtClean="0">
                <a:latin typeface="SimSun" pitchFamily="2" charset="-122"/>
                <a:ea typeface="SimSun" pitchFamily="2" charset="-122"/>
                <a:sym typeface="SimSun" pitchFamily="2" charset="-122"/>
              </a:rPr>
              <a:t>人看不起他</a:t>
            </a:r>
            <a:endParaRPr lang="en-US" altLang="ja-JP" sz="2800" smtClean="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smtClean="0">
                <a:latin typeface="SimSun" pitchFamily="2" charset="-122"/>
                <a:ea typeface="SimSun" pitchFamily="2" charset="-122"/>
                <a:sym typeface="SimSun" pitchFamily="2" charset="-122"/>
              </a:rPr>
              <a:t>假教师想要因他们的教导而富有</a:t>
            </a:r>
            <a:endParaRPr lang="en-US" altLang="ja-JP" sz="2800" smtClean="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smtClean="0">
                <a:latin typeface="SimSun" pitchFamily="2" charset="-122"/>
                <a:ea typeface="SimSun" pitchFamily="2" charset="-122"/>
                <a:sym typeface="SimSun" pitchFamily="2" charset="-122"/>
              </a:rPr>
              <a:t>女人想在教会教导信徒</a:t>
            </a:r>
            <a:endParaRPr lang="en-US" altLang="ja-JP" sz="2800" smtClean="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smtClean="0">
                <a:latin typeface="SimSun" pitchFamily="2" charset="-122"/>
                <a:ea typeface="SimSun" pitchFamily="2" charset="-122"/>
                <a:sym typeface="SimSun" pitchFamily="2" charset="-122"/>
              </a:rPr>
              <a:t>寡妇的问题</a:t>
            </a:r>
            <a:endParaRPr lang="en-US" altLang="ja-JP" sz="2800" smtClean="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smtClean="0">
                <a:latin typeface="SimSun" pitchFamily="2" charset="-122"/>
                <a:ea typeface="SimSun" pitchFamily="2" charset="-122"/>
                <a:sym typeface="SimSun" pitchFamily="2" charset="-122"/>
              </a:rPr>
              <a:t>心高气傲的富有的人</a:t>
            </a:r>
            <a:endParaRPr lang="en-US" altLang="ja-JP" sz="2800" smtClean="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smtClean="0">
                <a:latin typeface="SimSun" pitchFamily="2" charset="-122"/>
                <a:ea typeface="SimSun" pitchFamily="2" charset="-122"/>
                <a:sym typeface="SimSun" pitchFamily="2" charset="-122"/>
              </a:rPr>
              <a:t>对领袖的控告</a:t>
            </a:r>
            <a:endParaRPr lang="en-US" altLang="en-US" smtClean="0"/>
          </a:p>
        </p:txBody>
      </p:sp>
      <p:sp>
        <p:nvSpPr>
          <p:cNvPr id="22531" name="AutoShape 3"/>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0-#ppt_w/2"/>
                                          </p:val>
                                        </p:tav>
                                        <p:tav tm="100000">
                                          <p:val>
                                            <p:strVal val="#ppt_x"/>
                                          </p:val>
                                        </p:tav>
                                      </p:tavLst>
                                    </p:anim>
                                    <p:anim calcmode="lin" valueType="num">
                                      <p:cBhvr additive="base">
                                        <p:cTn id="8" dur="500" fill="hold"/>
                                        <p:tgtEl>
                                          <p:spTgt spid="225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1828800" y="2133600"/>
            <a:ext cx="7315200" cy="1600200"/>
          </a:xfrm>
        </p:spPr>
        <p:txBody>
          <a:bodyPr lIns="0" tIns="0" rIns="0" bIns="0"/>
          <a:lstStyle/>
          <a:p>
            <a:pPr defTabSz="914400" eaLnBrk="1"/>
            <a:r>
              <a:rPr lang="ja-JP" altLang="en-US" sz="6000" smtClean="0">
                <a:solidFill>
                  <a:srgbClr val="006600"/>
                </a:solidFill>
                <a:latin typeface="SimSun" pitchFamily="2" charset="-122"/>
                <a:ea typeface="SimSun" pitchFamily="2" charset="-122"/>
                <a:sym typeface="SimSun" pitchFamily="2" charset="-122"/>
              </a:rPr>
              <a:t>提摩太前书</a:t>
            </a:r>
            <a:endParaRPr lang="en-US" altLang="en-US" smtClean="0"/>
          </a:p>
        </p:txBody>
      </p:sp>
      <p:sp>
        <p:nvSpPr>
          <p:cNvPr id="23554" name="Rectangle 2"/>
          <p:cNvSpPr>
            <a:spLocks noGrp="1" noChangeArrowheads="1"/>
          </p:cNvSpPr>
          <p:nvPr>
            <p:ph type="body" idx="1"/>
          </p:nvPr>
        </p:nvSpPr>
        <p:spPr>
          <a:xfrm>
            <a:off x="1828800" y="4724400"/>
            <a:ext cx="4724400" cy="1752600"/>
          </a:xfrm>
        </p:spPr>
        <p:txBody>
          <a:bodyPr lIns="0" tIns="0" rIns="0" bIns="0"/>
          <a:lstStyle/>
          <a:p>
            <a:pPr marL="0" indent="0" defTabSz="914400" eaLnBrk="1">
              <a:spcBef>
                <a:spcPts val="900"/>
              </a:spcBef>
            </a:pPr>
            <a:r>
              <a:rPr lang="ja-JP" altLang="en-US" sz="4000" smtClean="0">
                <a:latin typeface="SimSun" pitchFamily="2" charset="-122"/>
                <a:ea typeface="SimSun" pitchFamily="2" charset="-122"/>
                <a:sym typeface="SimSun" pitchFamily="2" charset="-122"/>
              </a:rPr>
              <a:t>背景</a:t>
            </a:r>
            <a:endParaRPr lang="en-US" altLang="en-US" smtClean="0"/>
          </a:p>
        </p:txBody>
      </p:sp>
      <p:pic>
        <p:nvPicPr>
          <p:cNvPr id="23555" name="Picture 3" descr="AG00163_.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1148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smtClean="0">
                <a:solidFill>
                  <a:srgbClr val="006600"/>
                </a:solidFill>
                <a:latin typeface="SimSun" pitchFamily="2" charset="-122"/>
                <a:ea typeface="SimSun" pitchFamily="2" charset="-122"/>
                <a:sym typeface="SimSun" pitchFamily="2" charset="-122"/>
              </a:rPr>
              <a:t>作者</a:t>
            </a:r>
            <a:endParaRPr lang="en-US" altLang="en-US" smtClean="0"/>
          </a:p>
        </p:txBody>
      </p:sp>
      <p:sp>
        <p:nvSpPr>
          <p:cNvPr id="24578" name="Rectangle 2"/>
          <p:cNvSpPr>
            <a:spLocks noGrp="1" noChangeArrowheads="1"/>
          </p:cNvSpPr>
          <p:nvPr>
            <p:ph type="body" idx="1"/>
          </p:nvPr>
        </p:nvSpPr>
        <p:spPr>
          <a:xfrm>
            <a:off x="685800" y="1981200"/>
            <a:ext cx="7772400" cy="4114800"/>
          </a:xfrm>
        </p:spPr>
        <p:txBody>
          <a:bodyPr lIns="0" tIns="0" rIns="0" bIns="0"/>
          <a:lstStyle/>
          <a:p>
            <a:pPr marL="457200" indent="-457200" defTabSz="914400" eaLnBrk="1">
              <a:lnSpc>
                <a:spcPct val="90000"/>
              </a:lnSpc>
              <a:spcBef>
                <a:spcPts val="1400"/>
              </a:spcBef>
              <a:buFontTx/>
              <a:buChar char="•"/>
            </a:pPr>
            <a:r>
              <a:rPr lang="ja-JP" altLang="en-US" sz="2400" smtClean="0">
                <a:latin typeface="SimSun" pitchFamily="2" charset="-122"/>
                <a:ea typeface="SimSun" pitchFamily="2" charset="-122"/>
                <a:sym typeface="SimSun" pitchFamily="2" charset="-122"/>
              </a:rPr>
              <a:t>普遍都认为是</a:t>
            </a:r>
            <a:r>
              <a:rPr lang="ja-JP" altLang="en-US" sz="2400" smtClean="0">
                <a:solidFill>
                  <a:srgbClr val="FF6600"/>
                </a:solidFill>
                <a:latin typeface="SimSun" pitchFamily="2" charset="-122"/>
                <a:ea typeface="SimSun" pitchFamily="2" charset="-122"/>
                <a:sym typeface="SimSun" pitchFamily="2" charset="-122"/>
              </a:rPr>
              <a:t>保罗</a:t>
            </a:r>
            <a:r>
              <a:rPr lang="ja-JP" altLang="en-US" sz="2400" smtClean="0">
                <a:latin typeface="SimSun" pitchFamily="2" charset="-122"/>
                <a:ea typeface="SimSun" pitchFamily="2" charset="-122"/>
                <a:sym typeface="SimSun" pitchFamily="2" charset="-122"/>
              </a:rPr>
              <a:t>写的</a:t>
            </a:r>
            <a:endParaRPr lang="en-US" altLang="ja-JP" sz="2400" smtClean="0">
              <a:latin typeface="Arial" pitchFamily="34" charset="0"/>
              <a:cs typeface="Arial" pitchFamily="34" charset="0"/>
              <a:sym typeface="Arial" pitchFamily="34" charset="0"/>
            </a:endParaRPr>
          </a:p>
          <a:p>
            <a:pPr marL="457200" indent="-457200" defTabSz="914400" eaLnBrk="1">
              <a:lnSpc>
                <a:spcPct val="90000"/>
              </a:lnSpc>
              <a:spcBef>
                <a:spcPts val="1400"/>
              </a:spcBef>
              <a:buClr>
                <a:srgbClr val="FF6600"/>
              </a:buClr>
              <a:buFontTx/>
              <a:buChar char="•"/>
            </a:pPr>
            <a:r>
              <a:rPr lang="ja-JP" altLang="en-US" sz="2400" smtClean="0">
                <a:solidFill>
                  <a:srgbClr val="FF6600"/>
                </a:solidFill>
                <a:latin typeface="SimSun" pitchFamily="2" charset="-122"/>
                <a:ea typeface="SimSun" pitchFamily="2" charset="-122"/>
                <a:sym typeface="SimSun" pitchFamily="2" charset="-122"/>
              </a:rPr>
              <a:t>外在</a:t>
            </a:r>
            <a:r>
              <a:rPr lang="ja-JP" altLang="en-US" sz="2400" smtClean="0">
                <a:latin typeface="SimSun" pitchFamily="2" charset="-122"/>
                <a:ea typeface="SimSun" pitchFamily="2" charset="-122"/>
                <a:sym typeface="SimSun" pitchFamily="2" charset="-122"/>
              </a:rPr>
              <a:t>的证据</a:t>
            </a:r>
            <a:r>
              <a:rPr lang="en-US" altLang="ja-JP" sz="2400" smtClean="0">
                <a:latin typeface="Arial" pitchFamily="34" charset="0"/>
                <a:cs typeface="Arial" pitchFamily="34" charset="0"/>
                <a:sym typeface="Arial" pitchFamily="34" charset="0"/>
              </a:rPr>
              <a:t>: </a:t>
            </a:r>
            <a:r>
              <a:rPr lang="ja-JP" altLang="en-US" sz="2400" smtClean="0">
                <a:latin typeface="SimSun" pitchFamily="2" charset="-122"/>
                <a:ea typeface="SimSun" pitchFamily="2" charset="-122"/>
                <a:sym typeface="SimSun" pitchFamily="2" charset="-122"/>
              </a:rPr>
              <a:t>初期教会教父普遍认为如此</a:t>
            </a:r>
            <a:endParaRPr lang="en-US" altLang="ja-JP" sz="2400" smtClean="0">
              <a:latin typeface="Arial" pitchFamily="34" charset="0"/>
              <a:cs typeface="Arial" pitchFamily="34" charset="0"/>
              <a:sym typeface="Arial" pitchFamily="34" charset="0"/>
            </a:endParaRPr>
          </a:p>
          <a:p>
            <a:pPr marL="457200" indent="-457200" defTabSz="914400" eaLnBrk="1">
              <a:lnSpc>
                <a:spcPct val="90000"/>
              </a:lnSpc>
              <a:spcBef>
                <a:spcPts val="1400"/>
              </a:spcBef>
              <a:buClr>
                <a:srgbClr val="FF6600"/>
              </a:buClr>
              <a:buFontTx/>
              <a:buChar char="•"/>
            </a:pPr>
            <a:r>
              <a:rPr lang="ja-JP" altLang="en-US" sz="2400" smtClean="0">
                <a:solidFill>
                  <a:srgbClr val="FF6600"/>
                </a:solidFill>
                <a:latin typeface="SimSun" pitchFamily="2" charset="-122"/>
                <a:ea typeface="SimSun" pitchFamily="2" charset="-122"/>
                <a:sym typeface="SimSun" pitchFamily="2" charset="-122"/>
              </a:rPr>
              <a:t>内在</a:t>
            </a:r>
            <a:r>
              <a:rPr lang="ja-JP" altLang="en-US" sz="2400" smtClean="0">
                <a:latin typeface="SimSun" pitchFamily="2" charset="-122"/>
                <a:ea typeface="SimSun" pitchFamily="2" charset="-122"/>
                <a:sym typeface="SimSun" pitchFamily="2" charset="-122"/>
              </a:rPr>
              <a:t>的证据</a:t>
            </a:r>
            <a:r>
              <a:rPr lang="en-US" altLang="ja-JP" sz="2400" smtClean="0">
                <a:latin typeface="Arial" pitchFamily="34" charset="0"/>
                <a:cs typeface="Arial" pitchFamily="34" charset="0"/>
                <a:sym typeface="Arial" pitchFamily="34" charset="0"/>
              </a:rPr>
              <a:t>: </a:t>
            </a:r>
          </a:p>
          <a:p>
            <a:pPr marL="1254125" lvl="1" indent="-457200" defTabSz="914400" eaLnBrk="1">
              <a:lnSpc>
                <a:spcPct val="90000"/>
              </a:lnSpc>
              <a:spcBef>
                <a:spcPts val="1400"/>
              </a:spcBef>
              <a:buFontTx/>
              <a:buAutoNum type="arabicPeriod"/>
            </a:pPr>
            <a:r>
              <a:rPr lang="ja-JP" altLang="en-US" sz="2400" smtClean="0">
                <a:latin typeface="SimSun" pitchFamily="2" charset="-122"/>
                <a:ea typeface="SimSun" pitchFamily="2" charset="-122"/>
                <a:sym typeface="SimSun" pitchFamily="2" charset="-122"/>
              </a:rPr>
              <a:t>书信宣称保罗是作者</a:t>
            </a:r>
            <a:r>
              <a:rPr lang="en-US" altLang="ja-JP" sz="2400" smtClean="0">
                <a:latin typeface="Arial" pitchFamily="34" charset="0"/>
                <a:ea typeface="MS PGothic" pitchFamily="34" charset="-128"/>
                <a:cs typeface="Arial" pitchFamily="34" charset="0"/>
                <a:sym typeface="Arial" pitchFamily="34" charset="0"/>
              </a:rPr>
              <a:t> (1:1)</a:t>
            </a:r>
          </a:p>
          <a:p>
            <a:pPr marL="1254125" lvl="1" indent="-457200" defTabSz="914400" eaLnBrk="1">
              <a:lnSpc>
                <a:spcPct val="90000"/>
              </a:lnSpc>
              <a:spcBef>
                <a:spcPts val="1400"/>
              </a:spcBef>
              <a:buFontTx/>
              <a:buAutoNum type="arabicPeriod"/>
            </a:pPr>
            <a:r>
              <a:rPr lang="ja-JP" altLang="en-US" sz="2400" smtClean="0">
                <a:latin typeface="SimSun" pitchFamily="2" charset="-122"/>
                <a:ea typeface="SimSun" pitchFamily="2" charset="-122"/>
                <a:sym typeface="SimSun" pitchFamily="2" charset="-122"/>
              </a:rPr>
              <a:t>有保罗一贯的写信特征：神的呼召，用许多个人的名称，</a:t>
            </a:r>
            <a:r>
              <a:rPr lang="en-US" altLang="ja-JP" sz="2400" smtClean="0">
                <a:latin typeface="SimSun" pitchFamily="2" charset="-122"/>
                <a:ea typeface="SimSun" pitchFamily="2" charset="-122"/>
                <a:sym typeface="SimSun" pitchFamily="2" charset="-122"/>
              </a:rPr>
              <a:t> </a:t>
            </a:r>
            <a:r>
              <a:rPr lang="ja-JP" altLang="en-US" sz="2400" smtClean="0">
                <a:latin typeface="SimSun" pitchFamily="2" charset="-122"/>
                <a:ea typeface="SimSun" pitchFamily="2" charset="-122"/>
                <a:sym typeface="SimSun" pitchFamily="2" charset="-122"/>
              </a:rPr>
              <a:t>以及保罗的神学重点。</a:t>
            </a:r>
            <a:endParaRPr lang="en-US" altLang="en-US" smtClean="0">
              <a:ea typeface="Helvetica" pitchFamily="2" charset="0"/>
            </a:endParaRPr>
          </a:p>
        </p:txBody>
      </p:sp>
      <p:pic>
        <p:nvPicPr>
          <p:cNvPr id="24579" name="Picture 3" descr="SY01253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8600" y="5181600"/>
            <a:ext cx="1914525" cy="149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0" name="AutoShape 4"/>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218</a:t>
            </a:r>
            <a:endParaRPr lang="en-US" altLang="en-US"/>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1676400" y="455613"/>
            <a:ext cx="7772400" cy="1144587"/>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写作日期</a:t>
            </a:r>
            <a:endParaRPr lang="en-US" altLang="en-US" smtClean="0"/>
          </a:p>
        </p:txBody>
      </p:sp>
      <p:sp>
        <p:nvSpPr>
          <p:cNvPr id="25602" name="Rectangle 2"/>
          <p:cNvSpPr>
            <a:spLocks noGrp="1" noChangeArrowheads="1"/>
          </p:cNvSpPr>
          <p:nvPr>
            <p:ph type="body" idx="1"/>
          </p:nvPr>
        </p:nvSpPr>
        <p:spPr>
          <a:xfrm>
            <a:off x="685800" y="1981200"/>
            <a:ext cx="7772400" cy="4114800"/>
          </a:xfrm>
        </p:spPr>
        <p:txBody>
          <a:bodyPr lIns="0" tIns="0" rIns="0" bIns="0"/>
          <a:lstStyle/>
          <a:p>
            <a:pPr marL="149225" indent="-149225" defTabSz="914400" eaLnBrk="1">
              <a:spcBef>
                <a:spcPts val="1600"/>
              </a:spcBef>
              <a:buFontTx/>
              <a:buChar char="•"/>
            </a:pPr>
            <a:r>
              <a:rPr lang="ja-JP" altLang="en-US" sz="2800" smtClean="0">
                <a:latin typeface="SimSun" pitchFamily="2" charset="-122"/>
                <a:ea typeface="SimSun" pitchFamily="2" charset="-122"/>
                <a:sym typeface="SimSun" pitchFamily="2" charset="-122"/>
              </a:rPr>
              <a:t>应该是保罗从罗马第一次监禁被释放</a:t>
            </a:r>
            <a:r>
              <a:rPr lang="ja-JP" altLang="en-US" sz="2800" smtClean="0">
                <a:solidFill>
                  <a:srgbClr val="FF6600"/>
                </a:solidFill>
                <a:latin typeface="SimSun" pitchFamily="2" charset="-122"/>
                <a:ea typeface="SimSun" pitchFamily="2" charset="-122"/>
                <a:sym typeface="SimSun" pitchFamily="2" charset="-122"/>
              </a:rPr>
              <a:t>之后</a:t>
            </a:r>
            <a:r>
              <a:rPr lang="en-US" altLang="ja-JP" sz="2800" smtClean="0">
                <a:latin typeface="Arial" pitchFamily="34" charset="0"/>
                <a:cs typeface="Arial" pitchFamily="34" charset="0"/>
                <a:sym typeface="Arial" pitchFamily="34" charset="0"/>
              </a:rPr>
              <a:t>(</a:t>
            </a:r>
            <a:r>
              <a:rPr lang="ja-JP" altLang="en-US" sz="2800" smtClean="0">
                <a:latin typeface="SimSun" pitchFamily="2" charset="-122"/>
                <a:ea typeface="SimSun" pitchFamily="2" charset="-122"/>
                <a:sym typeface="SimSun" pitchFamily="2" charset="-122"/>
              </a:rPr>
              <a:t>主后</a:t>
            </a:r>
            <a:r>
              <a:rPr lang="en-US" altLang="ja-JP" sz="2800" smtClean="0">
                <a:latin typeface="Arial" pitchFamily="34" charset="0"/>
                <a:cs typeface="Arial" pitchFamily="34" charset="0"/>
                <a:sym typeface="Arial" pitchFamily="34" charset="0"/>
              </a:rPr>
              <a:t>62</a:t>
            </a:r>
            <a:r>
              <a:rPr lang="ja-JP" altLang="en-US" sz="2800" smtClean="0">
                <a:latin typeface="SimSun" pitchFamily="2" charset="-122"/>
                <a:ea typeface="SimSun" pitchFamily="2" charset="-122"/>
                <a:sym typeface="SimSun" pitchFamily="2" charset="-122"/>
              </a:rPr>
              <a:t>年</a:t>
            </a:r>
            <a:r>
              <a:rPr lang="en-US" altLang="ja-JP" sz="2800" smtClean="0">
                <a:latin typeface="Arial" pitchFamily="34" charset="0"/>
                <a:cs typeface="Arial" pitchFamily="34" charset="0"/>
                <a:sym typeface="Arial" pitchFamily="34" charset="0"/>
              </a:rPr>
              <a:t>)</a:t>
            </a:r>
            <a:r>
              <a:rPr lang="ja-JP" altLang="en-US" sz="2800" smtClean="0">
                <a:latin typeface="SimSun" pitchFamily="2" charset="-122"/>
                <a:ea typeface="SimSun" pitchFamily="2" charset="-122"/>
                <a:sym typeface="SimSun" pitchFamily="2" charset="-122"/>
              </a:rPr>
              <a:t>，接近第二次被囚到最后被囚。</a:t>
            </a:r>
            <a:endParaRPr lang="en-US" altLang="ja-JP" sz="2800" smtClean="0">
              <a:latin typeface="Arial" pitchFamily="34" charset="0"/>
              <a:cs typeface="Arial" pitchFamily="34" charset="0"/>
              <a:sym typeface="Arial" pitchFamily="34" charset="0"/>
            </a:endParaRPr>
          </a:p>
          <a:p>
            <a:pPr marL="149225" indent="-149225" defTabSz="914400" eaLnBrk="1">
              <a:spcBef>
                <a:spcPts val="1600"/>
              </a:spcBef>
            </a:pPr>
            <a:r>
              <a:rPr lang="en-US" altLang="en-US" sz="2800" smtClean="0">
                <a:latin typeface="Arial" pitchFamily="34" charset="0"/>
                <a:cs typeface="Arial" pitchFamily="34" charset="0"/>
                <a:sym typeface="Arial" pitchFamily="34" charset="0"/>
              </a:rPr>
              <a:t>	</a:t>
            </a:r>
          </a:p>
          <a:p>
            <a:pPr marL="149225" indent="-149225" defTabSz="914400" eaLnBrk="1">
              <a:spcBef>
                <a:spcPts val="1600"/>
              </a:spcBef>
              <a:buFontTx/>
              <a:buChar char="•"/>
            </a:pPr>
            <a:r>
              <a:rPr lang="ja-JP" altLang="en-US" sz="2800" smtClean="0">
                <a:latin typeface="SimSun" pitchFamily="2" charset="-122"/>
                <a:ea typeface="SimSun" pitchFamily="2" charset="-122"/>
                <a:sym typeface="SimSun" pitchFamily="2" charset="-122"/>
              </a:rPr>
              <a:t>保罗大概主后</a:t>
            </a:r>
            <a:r>
              <a:rPr lang="en-US" altLang="ja-JP" sz="2800" smtClean="0">
                <a:latin typeface="Arial" pitchFamily="34" charset="0"/>
                <a:cs typeface="Arial" pitchFamily="34" charset="0"/>
                <a:sym typeface="Arial" pitchFamily="34" charset="0"/>
              </a:rPr>
              <a:t>68</a:t>
            </a:r>
            <a:r>
              <a:rPr lang="ja-JP" altLang="en-US" sz="2800" smtClean="0">
                <a:latin typeface="SimSun" pitchFamily="2" charset="-122"/>
                <a:ea typeface="SimSun" pitchFamily="2" charset="-122"/>
                <a:sym typeface="SimSun" pitchFamily="2" charset="-122"/>
              </a:rPr>
              <a:t>年去世。提摩太前书大概在</a:t>
            </a:r>
            <a:endParaRPr lang="en-US" altLang="ja-JP" sz="2800" smtClean="0">
              <a:latin typeface="Arial" pitchFamily="34" charset="0"/>
              <a:cs typeface="Arial" pitchFamily="34" charset="0"/>
              <a:sym typeface="Arial" pitchFamily="34" charset="0"/>
            </a:endParaRPr>
          </a:p>
          <a:p>
            <a:pPr marL="149225" indent="-149225" defTabSz="914400" eaLnBrk="1">
              <a:spcBef>
                <a:spcPts val="1600"/>
              </a:spcBef>
            </a:pPr>
            <a:r>
              <a:rPr lang="en-US" altLang="en-US" sz="2800" smtClean="0">
                <a:solidFill>
                  <a:srgbClr val="FF6600"/>
                </a:solidFill>
                <a:latin typeface="SimSun" pitchFamily="2" charset="-122"/>
                <a:ea typeface="SimSun" pitchFamily="2" charset="-122"/>
                <a:sym typeface="SimSun" pitchFamily="2" charset="-122"/>
              </a:rPr>
              <a:t>   </a:t>
            </a:r>
            <a:r>
              <a:rPr lang="ja-JP" altLang="en-US" sz="2800" smtClean="0">
                <a:solidFill>
                  <a:srgbClr val="FF6600"/>
                </a:solidFill>
                <a:latin typeface="SimSun" pitchFamily="2" charset="-122"/>
                <a:ea typeface="SimSun" pitchFamily="2" charset="-122"/>
                <a:sym typeface="SimSun" pitchFamily="2" charset="-122"/>
              </a:rPr>
              <a:t>主后</a:t>
            </a:r>
            <a:r>
              <a:rPr lang="en-US" altLang="ja-JP" sz="2800" smtClean="0">
                <a:solidFill>
                  <a:srgbClr val="FF6600"/>
                </a:solidFill>
                <a:latin typeface="Arial" pitchFamily="34" charset="0"/>
                <a:cs typeface="Arial" pitchFamily="34" charset="0"/>
                <a:sym typeface="Arial" pitchFamily="34" charset="0"/>
              </a:rPr>
              <a:t>62</a:t>
            </a:r>
            <a:r>
              <a:rPr lang="ja-JP" altLang="en-US" sz="2800" smtClean="0">
                <a:solidFill>
                  <a:srgbClr val="FF6600"/>
                </a:solidFill>
                <a:latin typeface="SimSun" pitchFamily="2" charset="-122"/>
                <a:ea typeface="SimSun" pitchFamily="2" charset="-122"/>
                <a:sym typeface="SimSun" pitchFamily="2" charset="-122"/>
              </a:rPr>
              <a:t>年</a:t>
            </a:r>
            <a:r>
              <a:rPr lang="en-US" altLang="ja-JP" sz="2800" smtClean="0">
                <a:solidFill>
                  <a:srgbClr val="FF6600"/>
                </a:solidFill>
                <a:latin typeface="SimSun" pitchFamily="2" charset="-122"/>
                <a:ea typeface="SimSun" pitchFamily="2" charset="-122"/>
                <a:sym typeface="SimSun" pitchFamily="2" charset="-122"/>
              </a:rPr>
              <a:t> </a:t>
            </a:r>
            <a:r>
              <a:rPr lang="ja-JP" altLang="en-US" sz="2800" smtClean="0">
                <a:latin typeface="SimSun" pitchFamily="2" charset="-122"/>
                <a:ea typeface="SimSun" pitchFamily="2" charset="-122"/>
                <a:sym typeface="SimSun" pitchFamily="2" charset="-122"/>
              </a:rPr>
              <a:t>之后写成。</a:t>
            </a:r>
            <a:r>
              <a:rPr lang="en-US" altLang="ja-JP" sz="2800" smtClean="0">
                <a:latin typeface="Arial" pitchFamily="34" charset="0"/>
                <a:cs typeface="Arial" pitchFamily="34" charset="0"/>
                <a:sym typeface="Arial" pitchFamily="34" charset="0"/>
              </a:rPr>
              <a:t>.</a:t>
            </a:r>
            <a:endParaRPr lang="en-US" altLang="en-US" smtClean="0"/>
          </a:p>
        </p:txBody>
      </p:sp>
      <p:pic>
        <p:nvPicPr>
          <p:cNvPr id="25603" name="Picture 3" descr="BS00626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4572000"/>
            <a:ext cx="2132013"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4" name="AutoShape 4"/>
          <p:cNvSpPr>
            <a:spLocks/>
          </p:cNvSpPr>
          <p:nvPr/>
        </p:nvSpPr>
        <p:spPr bwMode="auto">
          <a:xfrm>
            <a:off x="6248400" y="5562600"/>
            <a:ext cx="304800" cy="228600"/>
          </a:xfrm>
          <a:custGeom>
            <a:avLst/>
            <a:gdLst>
              <a:gd name="T0" fmla="*/ 152392 w 19679"/>
              <a:gd name="T1" fmla="*/ 125458 h 19679"/>
              <a:gd name="T2" fmla="*/ 152392 w 19679"/>
              <a:gd name="T3" fmla="*/ 125458 h 19679"/>
              <a:gd name="T4" fmla="*/ 152392 w 19679"/>
              <a:gd name="T5" fmla="*/ 125458 h 19679"/>
              <a:gd name="T6" fmla="*/ 152392 w 19679"/>
              <a:gd name="T7" fmla="*/ 1254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25605" name="AutoShape 5"/>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smtClean="0">
                <a:solidFill>
                  <a:srgbClr val="006600"/>
                </a:solidFill>
                <a:latin typeface="SimSun" pitchFamily="2" charset="-122"/>
                <a:ea typeface="SimSun" pitchFamily="2" charset="-122"/>
                <a:sym typeface="SimSun" pitchFamily="2" charset="-122"/>
              </a:rPr>
              <a:t>收信人</a:t>
            </a:r>
            <a:endParaRPr lang="en-US" altLang="en-US" smtClean="0"/>
          </a:p>
        </p:txBody>
      </p:sp>
      <p:sp>
        <p:nvSpPr>
          <p:cNvPr id="26626" name="Rectangle 2"/>
          <p:cNvSpPr>
            <a:spLocks noGrp="1" noChangeArrowheads="1"/>
          </p:cNvSpPr>
          <p:nvPr>
            <p:ph type="body" idx="1"/>
          </p:nvPr>
        </p:nvSpPr>
        <p:spPr>
          <a:xfrm>
            <a:off x="762000" y="1676400"/>
            <a:ext cx="7772400" cy="4114800"/>
          </a:xfrm>
        </p:spPr>
        <p:txBody>
          <a:bodyPr lIns="0" tIns="0" rIns="0" bIns="0"/>
          <a:lstStyle/>
          <a:p>
            <a:pPr marL="374650" indent="-374650" defTabSz="858838" eaLnBrk="1">
              <a:spcBef>
                <a:spcPts val="1300"/>
              </a:spcBef>
              <a:buClr>
                <a:srgbClr val="FF6600"/>
              </a:buClr>
              <a:buFontTx/>
              <a:buChar char="•"/>
            </a:pPr>
            <a:r>
              <a:rPr lang="ja-JP" altLang="en-US" sz="2200" smtClean="0">
                <a:solidFill>
                  <a:srgbClr val="FF6600"/>
                </a:solidFill>
                <a:latin typeface="SimSun" pitchFamily="2" charset="-122"/>
                <a:ea typeface="SimSun" pitchFamily="2" charset="-122"/>
                <a:sym typeface="SimSun" pitchFamily="2" charset="-122"/>
              </a:rPr>
              <a:t>提摩太</a:t>
            </a:r>
            <a:r>
              <a:rPr lang="en-US" altLang="ja-JP" sz="2200" smtClean="0">
                <a:latin typeface="Arial" pitchFamily="34" charset="0"/>
                <a:cs typeface="Arial" pitchFamily="34" charset="0"/>
                <a:sym typeface="Arial" pitchFamily="34" charset="0"/>
              </a:rPr>
              <a:t> (1:2) – </a:t>
            </a:r>
            <a:r>
              <a:rPr lang="ja-JP" altLang="en-US" sz="2200" smtClean="0">
                <a:latin typeface="SimSun" pitchFamily="2" charset="-122"/>
                <a:ea typeface="SimSun" pitchFamily="2" charset="-122"/>
                <a:sym typeface="SimSun" pitchFamily="2" charset="-122"/>
              </a:rPr>
              <a:t>意思是</a:t>
            </a:r>
            <a:r>
              <a:rPr lang="ja-JP" altLang="en-US" sz="2200" smtClean="0">
                <a:latin typeface="Arial" pitchFamily="34" charset="0"/>
                <a:cs typeface="Arial" pitchFamily="34" charset="0"/>
                <a:sym typeface="Arial" pitchFamily="34" charset="0"/>
              </a:rPr>
              <a:t>“</a:t>
            </a:r>
            <a:r>
              <a:rPr lang="ja-JP" altLang="en-US" sz="2200" smtClean="0">
                <a:latin typeface="SimSun" pitchFamily="2" charset="-122"/>
                <a:ea typeface="SimSun" pitchFamily="2" charset="-122"/>
                <a:sym typeface="SimSun" pitchFamily="2" charset="-122"/>
              </a:rPr>
              <a:t>尊崇上帝</a:t>
            </a:r>
            <a:r>
              <a:rPr lang="ja-JP" altLang="en-US" sz="2200" smtClean="0">
                <a:latin typeface="Arial" pitchFamily="34" charset="0"/>
                <a:cs typeface="Arial" pitchFamily="34" charset="0"/>
                <a:sym typeface="Arial" pitchFamily="34" charset="0"/>
              </a:rPr>
              <a:t>”</a:t>
            </a:r>
            <a:r>
              <a:rPr lang="ja-JP" altLang="en-US" sz="2200" smtClean="0">
                <a:latin typeface="SimSun" pitchFamily="2" charset="-122"/>
                <a:ea typeface="SimSun" pitchFamily="2" charset="-122"/>
                <a:sym typeface="SimSun" pitchFamily="2" charset="-122"/>
              </a:rPr>
              <a:t>或</a:t>
            </a:r>
            <a:r>
              <a:rPr lang="ja-JP" altLang="en-US" sz="2200" smtClean="0">
                <a:latin typeface="Arial" pitchFamily="34" charset="0"/>
                <a:cs typeface="Arial" pitchFamily="34" charset="0"/>
                <a:sym typeface="Arial" pitchFamily="34" charset="0"/>
              </a:rPr>
              <a:t>“</a:t>
            </a:r>
            <a:r>
              <a:rPr lang="ja-JP" altLang="en-US" sz="2200" smtClean="0">
                <a:latin typeface="SimSun" pitchFamily="2" charset="-122"/>
                <a:ea typeface="SimSun" pitchFamily="2" charset="-122"/>
                <a:sym typeface="SimSun" pitchFamily="2" charset="-122"/>
              </a:rPr>
              <a:t>被上帝尊崇</a:t>
            </a:r>
            <a:r>
              <a:rPr lang="ja-JP" altLang="en-US" sz="2200" smtClean="0">
                <a:latin typeface="Arial" pitchFamily="34" charset="0"/>
                <a:cs typeface="Arial" pitchFamily="34" charset="0"/>
                <a:sym typeface="Arial" pitchFamily="34" charset="0"/>
              </a:rPr>
              <a:t>”</a:t>
            </a:r>
            <a:r>
              <a:rPr lang="en-US" altLang="ja-JP" sz="2200" smtClean="0">
                <a:latin typeface="Arial" pitchFamily="34" charset="0"/>
                <a:cs typeface="Arial" pitchFamily="34" charset="0"/>
                <a:sym typeface="Arial" pitchFamily="34" charset="0"/>
              </a:rPr>
              <a:t> </a:t>
            </a:r>
          </a:p>
          <a:p>
            <a:pPr marL="796925" lvl="1" indent="-368300" defTabSz="858838" eaLnBrk="1">
              <a:spcBef>
                <a:spcPts val="1300"/>
              </a:spcBef>
              <a:buClr>
                <a:srgbClr val="000000"/>
              </a:buClr>
              <a:buFont typeface="Times New Roman" pitchFamily="18" charset="0"/>
              <a:buChar char="–"/>
            </a:pPr>
            <a:r>
              <a:rPr lang="ja-JP" altLang="en-US" sz="2200" smtClean="0">
                <a:solidFill>
                  <a:srgbClr val="FF6600"/>
                </a:solidFill>
                <a:latin typeface="SimSun" pitchFamily="2" charset="-122"/>
                <a:ea typeface="SimSun" pitchFamily="2" charset="-122"/>
                <a:sym typeface="SimSun" pitchFamily="2" charset="-122"/>
              </a:rPr>
              <a:t>路司得</a:t>
            </a:r>
            <a:r>
              <a:rPr lang="ja-JP" altLang="en-US" sz="2200" smtClean="0">
                <a:latin typeface="SimSun" pitchFamily="2" charset="-122"/>
                <a:ea typeface="SimSun" pitchFamily="2" charset="-122"/>
                <a:sym typeface="SimSun" pitchFamily="2" charset="-122"/>
              </a:rPr>
              <a:t>居民</a:t>
            </a:r>
            <a:r>
              <a:rPr lang="en-US" altLang="ja-JP" sz="2200" smtClean="0">
                <a:latin typeface="Arial" pitchFamily="34" charset="0"/>
                <a:ea typeface="MS PGothic" pitchFamily="34" charset="-128"/>
                <a:cs typeface="Arial" pitchFamily="34" charset="0"/>
                <a:sym typeface="Arial" pitchFamily="34" charset="0"/>
              </a:rPr>
              <a:t>, </a:t>
            </a:r>
            <a:r>
              <a:rPr lang="ja-JP" altLang="en-US" sz="2200" smtClean="0">
                <a:latin typeface="SimSun" pitchFamily="2" charset="-122"/>
                <a:ea typeface="SimSun" pitchFamily="2" charset="-122"/>
                <a:sym typeface="SimSun" pitchFamily="2" charset="-122"/>
              </a:rPr>
              <a:t>罗马省会加拉太的路司得城</a:t>
            </a:r>
            <a:r>
              <a:rPr lang="en-US" altLang="ja-JP" sz="2200" smtClean="0">
                <a:latin typeface="Arial" pitchFamily="34" charset="0"/>
                <a:ea typeface="MS PGothic" pitchFamily="34" charset="-128"/>
                <a:cs typeface="Arial" pitchFamily="34" charset="0"/>
                <a:sym typeface="Arial" pitchFamily="34" charset="0"/>
              </a:rPr>
              <a:t>(</a:t>
            </a:r>
            <a:r>
              <a:rPr lang="ja-JP" altLang="en-US" sz="2200" smtClean="0">
                <a:latin typeface="SimSun" pitchFamily="2" charset="-122"/>
                <a:ea typeface="SimSun" pitchFamily="2" charset="-122"/>
                <a:sym typeface="SimSun" pitchFamily="2" charset="-122"/>
              </a:rPr>
              <a:t>使</a:t>
            </a:r>
            <a:r>
              <a:rPr lang="en-US" altLang="ja-JP" sz="2200" smtClean="0">
                <a:latin typeface="Arial" pitchFamily="34" charset="0"/>
                <a:ea typeface="MS PGothic" pitchFamily="34" charset="-128"/>
                <a:cs typeface="Arial" pitchFamily="34" charset="0"/>
                <a:sym typeface="Arial" pitchFamily="34" charset="0"/>
              </a:rPr>
              <a:t>16:1-3).</a:t>
            </a:r>
          </a:p>
          <a:p>
            <a:pPr marL="796925" lvl="1" indent="-368300" defTabSz="858838" eaLnBrk="1">
              <a:spcBef>
                <a:spcPts val="1300"/>
              </a:spcBef>
              <a:buFontTx/>
              <a:buChar char="–"/>
            </a:pPr>
            <a:r>
              <a:rPr lang="ja-JP" altLang="en-US" sz="2200" smtClean="0">
                <a:latin typeface="SimSun" pitchFamily="2" charset="-122"/>
                <a:ea typeface="SimSun" pitchFamily="2" charset="-122"/>
                <a:sym typeface="SimSun" pitchFamily="2" charset="-122"/>
              </a:rPr>
              <a:t>父亲</a:t>
            </a:r>
            <a:r>
              <a:rPr lang="en-US" altLang="ja-JP" sz="2200" smtClean="0">
                <a:latin typeface="Arial" pitchFamily="34" charset="0"/>
                <a:ea typeface="MS PGothic" pitchFamily="34" charset="-128"/>
                <a:cs typeface="Arial" pitchFamily="34" charset="0"/>
                <a:sym typeface="Arial" pitchFamily="34" charset="0"/>
              </a:rPr>
              <a:t>: </a:t>
            </a:r>
            <a:r>
              <a:rPr lang="ja-JP" altLang="en-US" sz="2200" smtClean="0">
                <a:solidFill>
                  <a:srgbClr val="FF6600"/>
                </a:solidFill>
                <a:latin typeface="SimSun" pitchFamily="2" charset="-122"/>
                <a:ea typeface="SimSun" pitchFamily="2" charset="-122"/>
                <a:sym typeface="SimSun" pitchFamily="2" charset="-122"/>
              </a:rPr>
              <a:t>希腊人</a:t>
            </a:r>
            <a:r>
              <a:rPr lang="en-US" altLang="ja-JP" sz="2200" smtClean="0">
                <a:latin typeface="Arial" pitchFamily="34" charset="0"/>
                <a:ea typeface="MS PGothic" pitchFamily="34" charset="-128"/>
                <a:cs typeface="Arial" pitchFamily="34" charset="0"/>
                <a:sym typeface="Arial" pitchFamily="34" charset="0"/>
              </a:rPr>
              <a:t>; </a:t>
            </a:r>
            <a:r>
              <a:rPr lang="ja-JP" altLang="en-US" sz="2200" smtClean="0">
                <a:latin typeface="SimSun" pitchFamily="2" charset="-122"/>
                <a:ea typeface="SimSun" pitchFamily="2" charset="-122"/>
                <a:sym typeface="SimSun" pitchFamily="2" charset="-122"/>
              </a:rPr>
              <a:t>母亲</a:t>
            </a:r>
            <a:r>
              <a:rPr lang="en-US" altLang="ja-JP" sz="2200" smtClean="0">
                <a:latin typeface="Arial" pitchFamily="34" charset="0"/>
                <a:ea typeface="MS PGothic" pitchFamily="34" charset="-128"/>
                <a:cs typeface="Arial" pitchFamily="34" charset="0"/>
                <a:sym typeface="Arial" pitchFamily="34" charset="0"/>
              </a:rPr>
              <a:t>: </a:t>
            </a:r>
            <a:r>
              <a:rPr lang="ja-JP" altLang="en-US" sz="2200" smtClean="0">
                <a:solidFill>
                  <a:srgbClr val="FF6600"/>
                </a:solidFill>
                <a:latin typeface="SimSun" pitchFamily="2" charset="-122"/>
                <a:ea typeface="SimSun" pitchFamily="2" charset="-122"/>
                <a:sym typeface="SimSun" pitchFamily="2" charset="-122"/>
              </a:rPr>
              <a:t>犹太妇人</a:t>
            </a:r>
            <a:r>
              <a:rPr lang="ja-JP" altLang="en-US" sz="2200" smtClean="0">
                <a:latin typeface="SimSun" pitchFamily="2" charset="-122"/>
                <a:ea typeface="SimSun" pitchFamily="2" charset="-122"/>
                <a:sym typeface="SimSun" pitchFamily="2" charset="-122"/>
              </a:rPr>
              <a:t>名称友尼基</a:t>
            </a:r>
            <a:r>
              <a:rPr lang="en-US" altLang="ja-JP" sz="2200" smtClean="0">
                <a:latin typeface="SimSun" pitchFamily="2" charset="-122"/>
                <a:ea typeface="SimSun" pitchFamily="2" charset="-122"/>
                <a:sym typeface="SimSun" pitchFamily="2" charset="-122"/>
              </a:rPr>
              <a:t> </a:t>
            </a:r>
            <a:r>
              <a:rPr lang="ja-JP" altLang="en-US" sz="2200" smtClean="0">
                <a:latin typeface="SimSun" pitchFamily="2" charset="-122"/>
                <a:ea typeface="SimSun" pitchFamily="2" charset="-122"/>
                <a:sym typeface="SimSun" pitchFamily="2" charset="-122"/>
              </a:rPr>
              <a:t>（提后</a:t>
            </a:r>
            <a:r>
              <a:rPr lang="en-US" altLang="ja-JP" sz="2200" smtClean="0">
                <a:latin typeface="SimSun" pitchFamily="2" charset="-122"/>
                <a:ea typeface="SimSun" pitchFamily="2" charset="-122"/>
                <a:sym typeface="SimSun" pitchFamily="2" charset="-122"/>
              </a:rPr>
              <a:t> </a:t>
            </a:r>
            <a:r>
              <a:rPr lang="en-US" altLang="ja-JP" sz="2200" smtClean="0">
                <a:latin typeface="Arial" pitchFamily="34" charset="0"/>
                <a:ea typeface="MS PGothic" pitchFamily="34" charset="-128"/>
                <a:cs typeface="Arial" pitchFamily="34" charset="0"/>
                <a:sym typeface="Arial" pitchFamily="34" charset="0"/>
              </a:rPr>
              <a:t>1:5)</a:t>
            </a:r>
          </a:p>
          <a:p>
            <a:pPr marL="796925" lvl="1" indent="-368300" defTabSz="858838" eaLnBrk="1">
              <a:spcBef>
                <a:spcPts val="1300"/>
              </a:spcBef>
              <a:buFontTx/>
              <a:buChar char="–"/>
            </a:pPr>
            <a:r>
              <a:rPr lang="ja-JP" altLang="en-US" sz="2200" smtClean="0">
                <a:latin typeface="SimSun" pitchFamily="2" charset="-122"/>
                <a:ea typeface="SimSun" pitchFamily="2" charset="-122"/>
                <a:sym typeface="SimSun" pitchFamily="2" charset="-122"/>
              </a:rPr>
              <a:t>保罗第一次宣教历程在路司得带领信主的</a:t>
            </a:r>
            <a:r>
              <a:rPr lang="en-US" altLang="ja-JP" sz="2200" smtClean="0">
                <a:latin typeface="SimSun" pitchFamily="2" charset="-122"/>
                <a:ea typeface="SimSun" pitchFamily="2" charset="-122"/>
                <a:sym typeface="SimSun" pitchFamily="2" charset="-122"/>
              </a:rPr>
              <a:t> </a:t>
            </a:r>
            <a:r>
              <a:rPr lang="en-US" altLang="ja-JP" sz="2200" smtClean="0">
                <a:latin typeface="Arial" pitchFamily="34" charset="0"/>
                <a:ea typeface="MS PGothic" pitchFamily="34" charset="-128"/>
                <a:cs typeface="Arial" pitchFamily="34" charset="0"/>
                <a:sym typeface="Arial" pitchFamily="34" charset="0"/>
              </a:rPr>
              <a:t>(</a:t>
            </a:r>
            <a:r>
              <a:rPr lang="ja-JP" altLang="en-US" sz="2200" smtClean="0">
                <a:latin typeface="SimSun" pitchFamily="2" charset="-122"/>
                <a:ea typeface="SimSun" pitchFamily="2" charset="-122"/>
                <a:sym typeface="SimSun" pitchFamily="2" charset="-122"/>
              </a:rPr>
              <a:t>使</a:t>
            </a:r>
            <a:r>
              <a:rPr lang="en-US" altLang="ja-JP" sz="2200" smtClean="0">
                <a:latin typeface="Arial" pitchFamily="34" charset="0"/>
                <a:ea typeface="MS PGothic" pitchFamily="34" charset="-128"/>
                <a:cs typeface="Arial" pitchFamily="34" charset="0"/>
                <a:sym typeface="Arial" pitchFamily="34" charset="0"/>
              </a:rPr>
              <a:t>14:8-20)</a:t>
            </a:r>
          </a:p>
          <a:p>
            <a:pPr marL="374650" indent="-374650" defTabSz="858838" eaLnBrk="1">
              <a:spcBef>
                <a:spcPts val="1300"/>
              </a:spcBef>
              <a:buFontTx/>
              <a:buChar char="•"/>
            </a:pPr>
            <a:r>
              <a:rPr lang="ja-JP" altLang="en-US" sz="2200" smtClean="0">
                <a:latin typeface="SimSun" pitchFamily="2" charset="-122"/>
                <a:ea typeface="SimSun" pitchFamily="2" charset="-122"/>
                <a:sym typeface="SimSun" pitchFamily="2" charset="-122"/>
              </a:rPr>
              <a:t>保罗称提摩太为：</a:t>
            </a:r>
            <a:r>
              <a:rPr lang="en-US" altLang="ja-JP" sz="2200" smtClean="0">
                <a:latin typeface="SimSun" pitchFamily="2" charset="-122"/>
                <a:ea typeface="SimSun" pitchFamily="2" charset="-122"/>
                <a:sym typeface="SimSun" pitchFamily="2" charset="-122"/>
              </a:rPr>
              <a:t> </a:t>
            </a:r>
            <a:endParaRPr lang="en-US" altLang="ja-JP" sz="2200" smtClean="0">
              <a:latin typeface="Arial" pitchFamily="34" charset="0"/>
              <a:cs typeface="Arial" pitchFamily="34" charset="0"/>
              <a:sym typeface="Arial" pitchFamily="34" charset="0"/>
            </a:endParaRPr>
          </a:p>
          <a:p>
            <a:pPr marL="796925" lvl="1" indent="-368300" defTabSz="858838" eaLnBrk="1">
              <a:lnSpc>
                <a:spcPct val="80000"/>
              </a:lnSpc>
              <a:spcBef>
                <a:spcPts val="1300"/>
              </a:spcBef>
              <a:buFontTx/>
              <a:buAutoNum type="alphaLcParenR"/>
            </a:pPr>
            <a:r>
              <a:rPr lang="ja-JP" altLang="en-US" sz="2200" smtClean="0">
                <a:latin typeface="Arial" pitchFamily="34" charset="0"/>
                <a:ea typeface="MS PGothic" pitchFamily="34" charset="-128"/>
                <a:sym typeface="Arial" pitchFamily="34" charset="0"/>
              </a:rPr>
              <a:t>“</a:t>
            </a:r>
            <a:r>
              <a:rPr lang="ja-JP" altLang="en-US" sz="2200" smtClean="0">
                <a:solidFill>
                  <a:srgbClr val="FF6600"/>
                </a:solidFill>
                <a:latin typeface="SimSun" pitchFamily="2" charset="-122"/>
                <a:ea typeface="SimSun" pitchFamily="2" charset="-122"/>
                <a:sym typeface="SimSun" pitchFamily="2" charset="-122"/>
              </a:rPr>
              <a:t>主里亲爱又忠心的儿子</a:t>
            </a:r>
            <a:r>
              <a:rPr lang="ja-JP" altLang="en-US" sz="2200" smtClean="0">
                <a:latin typeface="Arial" pitchFamily="34" charset="0"/>
                <a:ea typeface="MS PGothic" pitchFamily="34" charset="-128"/>
                <a:sym typeface="Arial" pitchFamily="34" charset="0"/>
              </a:rPr>
              <a:t>”</a:t>
            </a:r>
            <a:r>
              <a:rPr lang="en-US" altLang="ja-JP" sz="2200" smtClean="0">
                <a:latin typeface="Arial" pitchFamily="34" charset="0"/>
                <a:ea typeface="MS PGothic" pitchFamily="34" charset="-128"/>
                <a:cs typeface="Arial" pitchFamily="34" charset="0"/>
                <a:sym typeface="Arial" pitchFamily="34" charset="0"/>
              </a:rPr>
              <a:t> </a:t>
            </a:r>
          </a:p>
          <a:p>
            <a:pPr marL="858838" lvl="2" indent="0" defTabSz="858838" eaLnBrk="1">
              <a:lnSpc>
                <a:spcPct val="80000"/>
              </a:lnSpc>
              <a:spcBef>
                <a:spcPts val="1300"/>
              </a:spcBef>
            </a:pPr>
            <a:r>
              <a:rPr lang="en-US" altLang="en-US" sz="2200" smtClean="0">
                <a:latin typeface="Arial" pitchFamily="34" charset="0"/>
                <a:cs typeface="Arial" pitchFamily="34" charset="0"/>
                <a:sym typeface="Arial" pitchFamily="34" charset="0"/>
              </a:rPr>
              <a:t>(</a:t>
            </a:r>
            <a:r>
              <a:rPr lang="ja-JP" altLang="en-US" sz="2200" smtClean="0">
                <a:latin typeface="SimSun" pitchFamily="2" charset="-122"/>
                <a:ea typeface="SimSun" pitchFamily="2" charset="-122"/>
                <a:sym typeface="SimSun" pitchFamily="2" charset="-122"/>
              </a:rPr>
              <a:t>林前</a:t>
            </a:r>
            <a:r>
              <a:rPr lang="en-US" altLang="ja-JP" sz="2200" smtClean="0">
                <a:latin typeface="SimSun" pitchFamily="2" charset="-122"/>
                <a:ea typeface="SimSun" pitchFamily="2" charset="-122"/>
                <a:sym typeface="SimSun" pitchFamily="2" charset="-122"/>
              </a:rPr>
              <a:t> </a:t>
            </a:r>
            <a:r>
              <a:rPr lang="en-US" altLang="ja-JP" sz="2200" smtClean="0">
                <a:latin typeface="Arial" pitchFamily="34" charset="0"/>
                <a:ea typeface="MS PGothic" pitchFamily="34" charset="-128"/>
                <a:cs typeface="Arial" pitchFamily="34" charset="0"/>
                <a:sym typeface="Arial" pitchFamily="34" charset="0"/>
              </a:rPr>
              <a:t>4:17; </a:t>
            </a:r>
            <a:r>
              <a:rPr lang="ja-JP" altLang="en-US" sz="2200" smtClean="0">
                <a:latin typeface="SimSun" pitchFamily="2" charset="-122"/>
                <a:ea typeface="SimSun" pitchFamily="2" charset="-122"/>
                <a:sym typeface="SimSun" pitchFamily="2" charset="-122"/>
              </a:rPr>
              <a:t>提前</a:t>
            </a:r>
            <a:r>
              <a:rPr lang="en-US" altLang="ja-JP" sz="2200" smtClean="0">
                <a:latin typeface="Arial" pitchFamily="34" charset="0"/>
                <a:ea typeface="MS PGothic" pitchFamily="34" charset="-128"/>
                <a:cs typeface="Arial" pitchFamily="34" charset="0"/>
                <a:sym typeface="Arial" pitchFamily="34" charset="0"/>
              </a:rPr>
              <a:t>1:2; </a:t>
            </a:r>
            <a:r>
              <a:rPr lang="ja-JP" altLang="en-US" sz="2200" smtClean="0">
                <a:latin typeface="SimSun" pitchFamily="2" charset="-122"/>
                <a:ea typeface="SimSun" pitchFamily="2" charset="-122"/>
                <a:sym typeface="SimSun" pitchFamily="2" charset="-122"/>
              </a:rPr>
              <a:t>提后</a:t>
            </a:r>
            <a:r>
              <a:rPr lang="en-US" altLang="ja-JP" sz="2200" smtClean="0">
                <a:latin typeface="SimSun" pitchFamily="2" charset="-122"/>
                <a:ea typeface="SimSun" pitchFamily="2" charset="-122"/>
                <a:sym typeface="SimSun" pitchFamily="2" charset="-122"/>
              </a:rPr>
              <a:t> </a:t>
            </a:r>
            <a:r>
              <a:rPr lang="en-US" altLang="ja-JP" sz="2200" smtClean="0">
                <a:latin typeface="Arial" pitchFamily="34" charset="0"/>
                <a:ea typeface="MS PGothic" pitchFamily="34" charset="-128"/>
                <a:cs typeface="Arial" pitchFamily="34" charset="0"/>
                <a:sym typeface="Arial" pitchFamily="34" charset="0"/>
              </a:rPr>
              <a:t>1:2)</a:t>
            </a:r>
          </a:p>
          <a:p>
            <a:pPr marL="796925" lvl="1" indent="-368300" defTabSz="858838" eaLnBrk="1">
              <a:lnSpc>
                <a:spcPct val="60000"/>
              </a:lnSpc>
              <a:spcBef>
                <a:spcPts val="1300"/>
              </a:spcBef>
              <a:buFontTx/>
              <a:buAutoNum type="alphaLcParenR" startAt="2"/>
            </a:pPr>
            <a:r>
              <a:rPr lang="ja-JP" altLang="en-US" sz="2200" smtClean="0">
                <a:latin typeface="Arial" pitchFamily="34" charset="0"/>
                <a:ea typeface="MS PGothic" pitchFamily="34" charset="-128"/>
                <a:sym typeface="Arial" pitchFamily="34" charset="0"/>
              </a:rPr>
              <a:t>“</a:t>
            </a:r>
            <a:r>
              <a:rPr lang="ja-JP" altLang="en-US" sz="2200" smtClean="0">
                <a:latin typeface="SimSun" pitchFamily="2" charset="-122"/>
                <a:ea typeface="SimSun" pitchFamily="2" charset="-122"/>
                <a:sym typeface="SimSun" pitchFamily="2" charset="-122"/>
              </a:rPr>
              <a:t>同工</a:t>
            </a:r>
            <a:r>
              <a:rPr lang="ja-JP" altLang="en-US" sz="2200" smtClean="0">
                <a:latin typeface="Arial" pitchFamily="34" charset="0"/>
                <a:ea typeface="MS PGothic" pitchFamily="34" charset="-128"/>
                <a:sym typeface="Arial" pitchFamily="34" charset="0"/>
              </a:rPr>
              <a:t>”</a:t>
            </a:r>
            <a:r>
              <a:rPr lang="en-US" altLang="ja-JP" sz="2200" smtClean="0">
                <a:latin typeface="Arial" pitchFamily="34" charset="0"/>
                <a:ea typeface="MS PGothic" pitchFamily="34" charset="-128"/>
                <a:cs typeface="Arial" pitchFamily="34" charset="0"/>
                <a:sym typeface="Arial" pitchFamily="34" charset="0"/>
              </a:rPr>
              <a:t> (</a:t>
            </a:r>
            <a:r>
              <a:rPr lang="ja-JP" altLang="en-US" sz="2200" smtClean="0">
                <a:latin typeface="SimSun" pitchFamily="2" charset="-122"/>
                <a:ea typeface="SimSun" pitchFamily="2" charset="-122"/>
                <a:sym typeface="SimSun" pitchFamily="2" charset="-122"/>
              </a:rPr>
              <a:t>罗</a:t>
            </a:r>
            <a:r>
              <a:rPr lang="en-US" altLang="ja-JP" sz="2200" smtClean="0">
                <a:latin typeface="SimSun" pitchFamily="2" charset="-122"/>
                <a:ea typeface="SimSun" pitchFamily="2" charset="-122"/>
                <a:sym typeface="SimSun" pitchFamily="2" charset="-122"/>
              </a:rPr>
              <a:t> </a:t>
            </a:r>
            <a:r>
              <a:rPr lang="en-US" altLang="ja-JP" sz="2200" smtClean="0">
                <a:latin typeface="Arial" pitchFamily="34" charset="0"/>
                <a:ea typeface="MS PGothic" pitchFamily="34" charset="-128"/>
                <a:cs typeface="Arial" pitchFamily="34" charset="0"/>
                <a:sym typeface="Arial" pitchFamily="34" charset="0"/>
              </a:rPr>
              <a:t>16:21; </a:t>
            </a:r>
            <a:r>
              <a:rPr lang="ja-JP" altLang="en-US" sz="2200" smtClean="0">
                <a:latin typeface="SimSun" pitchFamily="2" charset="-122"/>
                <a:ea typeface="SimSun" pitchFamily="2" charset="-122"/>
                <a:sym typeface="SimSun" pitchFamily="2" charset="-122"/>
              </a:rPr>
              <a:t>帖前</a:t>
            </a:r>
            <a:r>
              <a:rPr lang="en-US" altLang="ja-JP" sz="2200" smtClean="0">
                <a:latin typeface="SimSun" pitchFamily="2" charset="-122"/>
                <a:ea typeface="SimSun" pitchFamily="2" charset="-122"/>
                <a:sym typeface="SimSun" pitchFamily="2" charset="-122"/>
              </a:rPr>
              <a:t> </a:t>
            </a:r>
            <a:r>
              <a:rPr lang="en-US" altLang="ja-JP" sz="2200" smtClean="0">
                <a:latin typeface="Arial" pitchFamily="34" charset="0"/>
                <a:ea typeface="MS PGothic" pitchFamily="34" charset="-128"/>
                <a:cs typeface="Arial" pitchFamily="34" charset="0"/>
                <a:sym typeface="Arial" pitchFamily="34" charset="0"/>
              </a:rPr>
              <a:t>3:2)</a:t>
            </a:r>
            <a:endParaRPr lang="en-US" altLang="en-US" smtClean="0">
              <a:ea typeface="Helvetica" pitchFamily="2" charset="0"/>
            </a:endParaRPr>
          </a:p>
        </p:txBody>
      </p:sp>
      <p:pic>
        <p:nvPicPr>
          <p:cNvPr id="26627" name="Picture 3" descr="BD05591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4876800"/>
            <a:ext cx="1727200"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8" name="AutoShape 4"/>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a:endParaRPr lang="en-US">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smtClean="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我把这些事写给你，希望不久可以到你那里去； 假如我来迟了，你也可以知道在　神的家里应该怎样行。这家就是永活　神的教会、真理的柱石和根基。</a:t>
            </a:r>
            <a:r>
              <a:rPr lang="en-US" altLang="zh-CN" sz="3200" b="1" dirty="0" smtClean="0">
                <a:solidFill>
                  <a:srgbClr val="FFFFFF"/>
                </a:solidFill>
                <a:latin typeface="Arial" charset="0"/>
                <a:cs typeface="Arial" charset="0"/>
              </a:rPr>
              <a:t>” </a:t>
            </a:r>
            <a:r>
              <a:rPr lang="en-US" altLang="zh-CN" sz="3200" b="1" dirty="0">
                <a:solidFill>
                  <a:srgbClr val="FFFFFF"/>
                </a:solidFill>
                <a:latin typeface="Arial" charset="0"/>
                <a:cs typeface="Arial" charset="0"/>
              </a:rPr>
              <a:t/>
            </a:r>
            <a:br>
              <a:rPr lang="en-US" altLang="zh-CN" sz="3200" b="1" dirty="0">
                <a:solidFill>
                  <a:srgbClr val="FFFFFF"/>
                </a:solidFill>
                <a:latin typeface="Arial" charset="0"/>
                <a:cs typeface="Arial" charset="0"/>
              </a:rPr>
            </a:br>
            <a:r>
              <a:rPr lang="en-US" altLang="zh-CN" sz="3200" b="1" dirty="0" smtClean="0">
                <a:solidFill>
                  <a:srgbClr val="FFFFFF"/>
                </a:solidFill>
                <a:latin typeface="Arial" charset="0"/>
                <a:cs typeface="Arial" charset="0"/>
              </a:rPr>
              <a:t>(</a:t>
            </a:r>
            <a:r>
              <a:rPr lang="zh-CN" altLang="en-US" sz="3200" b="1" dirty="0" smtClean="0">
                <a:solidFill>
                  <a:srgbClr val="FFFFFF"/>
                </a:solidFill>
                <a:latin typeface="Arial" charset="0"/>
                <a:cs typeface="Arial" charset="0"/>
              </a:rPr>
              <a:t>提摩太前 </a:t>
            </a:r>
            <a:r>
              <a:rPr lang="en-US" altLang="zh-CN" sz="3200" b="1" dirty="0" smtClean="0">
                <a:solidFill>
                  <a:srgbClr val="FFFFFF"/>
                </a:solidFill>
                <a:latin typeface="Arial" charset="0"/>
                <a:cs typeface="Arial" charset="0"/>
              </a:rPr>
              <a:t>3:14-15</a:t>
            </a:r>
            <a:r>
              <a:rPr lang="en-US" altLang="zh-CN" sz="3200" b="1" dirty="0">
                <a:solidFill>
                  <a:srgbClr val="FFFFFF"/>
                </a:solidFill>
                <a:latin typeface="Arial" charset="0"/>
                <a:cs typeface="Arial" charset="0"/>
              </a:rPr>
              <a:t>).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提摩太前</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217</a:t>
            </a:r>
          </a:p>
        </p:txBody>
      </p:sp>
    </p:spTree>
    <p:extLst>
      <p:ext uri="{BB962C8B-B14F-4D97-AF65-F5344CB8AC3E}">
        <p14:creationId xmlns:p14="http://schemas.microsoft.com/office/powerpoint/2010/main" val="397167440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1524000" y="531813"/>
            <a:ext cx="7772400" cy="1144587"/>
          </a:xfrm>
        </p:spPr>
        <p:txBody>
          <a:bodyPr lIns="0" tIns="0" rIns="0" bIns="0"/>
          <a:lstStyle/>
          <a:p>
            <a:pPr algn="ctr" defTabSz="914400" eaLnBrk="1"/>
            <a:r>
              <a:rPr lang="ja-JP" altLang="en-US" sz="4300" smtClean="0">
                <a:solidFill>
                  <a:srgbClr val="006600"/>
                </a:solidFill>
                <a:latin typeface="Engravers MT" pitchFamily="18" charset="0"/>
                <a:sym typeface="Engravers MT" pitchFamily="18" charset="0"/>
              </a:rPr>
              <a:t>写作目的和地点</a:t>
            </a:r>
            <a:endParaRPr lang="en-US" altLang="en-US" smtClean="0"/>
          </a:p>
        </p:txBody>
      </p:sp>
      <p:sp>
        <p:nvSpPr>
          <p:cNvPr id="27650" name="Rectangle 2"/>
          <p:cNvSpPr>
            <a:spLocks noGrp="1" noChangeArrowheads="1"/>
          </p:cNvSpPr>
          <p:nvPr>
            <p:ph type="body" idx="1"/>
          </p:nvPr>
        </p:nvSpPr>
        <p:spPr>
          <a:xfrm>
            <a:off x="685800" y="1828800"/>
            <a:ext cx="8458200" cy="4267200"/>
          </a:xfrm>
        </p:spPr>
        <p:txBody>
          <a:bodyPr lIns="0" tIns="0" rIns="0" bIns="0"/>
          <a:lstStyle/>
          <a:p>
            <a:pPr marL="374650" indent="-374650" defTabSz="858838" eaLnBrk="1">
              <a:lnSpc>
                <a:spcPct val="90000"/>
              </a:lnSpc>
              <a:spcBef>
                <a:spcPts val="1300"/>
              </a:spcBef>
              <a:buFontTx/>
              <a:buChar char="•"/>
            </a:pPr>
            <a:r>
              <a:rPr lang="ja-JP" altLang="en-US" sz="2200" dirty="0" smtClean="0">
                <a:latin typeface="Times New Roman" pitchFamily="18" charset="0"/>
                <a:cs typeface="Times New Roman" pitchFamily="18" charset="0"/>
                <a:sym typeface="Times New Roman" pitchFamily="18" charset="0"/>
              </a:rPr>
              <a:t>在</a:t>
            </a:r>
            <a:r>
              <a:rPr lang="ja-JP" altLang="en-US" sz="2200" dirty="0" smtClean="0">
                <a:solidFill>
                  <a:srgbClr val="FF6600"/>
                </a:solidFill>
                <a:latin typeface="SimSun" pitchFamily="2" charset="-122"/>
                <a:ea typeface="SimSun" pitchFamily="2" charset="-122"/>
                <a:sym typeface="SimSun" pitchFamily="2" charset="-122"/>
              </a:rPr>
              <a:t>米利都</a:t>
            </a:r>
            <a:r>
              <a:rPr lang="ja-JP" altLang="en-US" sz="2200" dirty="0" smtClean="0">
                <a:latin typeface="Times New Roman" pitchFamily="18" charset="0"/>
                <a:cs typeface="Times New Roman" pitchFamily="18" charset="0"/>
                <a:sym typeface="Times New Roman" pitchFamily="18" charset="0"/>
              </a:rPr>
              <a:t>与以弗所长老开会时，保罗警告教会将来会有假教师起来讲</a:t>
            </a:r>
            <a:r>
              <a:rPr lang="ja-JP" altLang="en-US" sz="2200" dirty="0" smtClean="0">
                <a:solidFill>
                  <a:srgbClr val="FF6600"/>
                </a:solidFill>
                <a:latin typeface="Times New Roman" pitchFamily="18" charset="0"/>
                <a:cs typeface="Times New Roman" pitchFamily="18" charset="0"/>
                <a:sym typeface="Times New Roman" pitchFamily="18" charset="0"/>
              </a:rPr>
              <a:t>歪曲悖谬的话，引诱门徒跟从他们</a:t>
            </a:r>
            <a:r>
              <a:rPr lang="ja-JP" altLang="en-US" sz="2200" dirty="0" smtClean="0">
                <a:latin typeface="Times New Roman" pitchFamily="18" charset="0"/>
                <a:cs typeface="Times New Roman" pitchFamily="18" charset="0"/>
                <a:sym typeface="Times New Roman" pitchFamily="18" charset="0"/>
              </a:rPr>
              <a:t>。</a:t>
            </a:r>
            <a:r>
              <a:rPr lang="en-US" altLang="ja-JP" sz="2200" dirty="0" smtClean="0">
                <a:latin typeface="Arial" pitchFamily="34" charset="0"/>
                <a:cs typeface="Arial" pitchFamily="34" charset="0"/>
                <a:sym typeface="Arial" pitchFamily="34" charset="0"/>
              </a:rPr>
              <a:t>(</a:t>
            </a:r>
            <a:r>
              <a:rPr lang="ja-JP" altLang="en-US" sz="2200" dirty="0" smtClean="0">
                <a:latin typeface="SimSun" pitchFamily="2" charset="-122"/>
                <a:ea typeface="SimSun" pitchFamily="2" charset="-122"/>
                <a:sym typeface="SimSun" pitchFamily="2" charset="-122"/>
              </a:rPr>
              <a:t>使</a:t>
            </a:r>
            <a:r>
              <a:rPr lang="en-US" altLang="ja-JP" sz="2200" dirty="0" smtClean="0">
                <a:latin typeface="Arial" pitchFamily="34" charset="0"/>
                <a:cs typeface="Arial" pitchFamily="34" charset="0"/>
                <a:sym typeface="Arial" pitchFamily="34" charset="0"/>
              </a:rPr>
              <a:t>20:29-30).</a:t>
            </a:r>
          </a:p>
          <a:p>
            <a:pPr marL="374650" indent="-374650" defTabSz="858838" eaLnBrk="1">
              <a:lnSpc>
                <a:spcPct val="90000"/>
              </a:lnSpc>
              <a:spcBef>
                <a:spcPts val="1300"/>
              </a:spcBef>
              <a:buFontTx/>
              <a:buChar char="•"/>
            </a:pPr>
            <a:r>
              <a:rPr lang="ja-JP" altLang="en-US" sz="2200" dirty="0" smtClean="0">
                <a:latin typeface="Times New Roman" pitchFamily="18" charset="0"/>
                <a:cs typeface="Times New Roman" pitchFamily="18" charset="0"/>
                <a:sym typeface="Times New Roman" pitchFamily="18" charset="0"/>
              </a:rPr>
              <a:t>保罗从第一次被囚释放后与提摩太到</a:t>
            </a:r>
            <a:r>
              <a:rPr lang="ja-JP" altLang="en-US" sz="2200" dirty="0" smtClean="0">
                <a:solidFill>
                  <a:srgbClr val="FF6600"/>
                </a:solidFill>
                <a:latin typeface="Times New Roman" pitchFamily="18" charset="0"/>
                <a:cs typeface="Times New Roman" pitchFamily="18" charset="0"/>
                <a:sym typeface="Times New Roman" pitchFamily="18" charset="0"/>
              </a:rPr>
              <a:t>马其顿</a:t>
            </a:r>
            <a:r>
              <a:rPr lang="ja-JP" altLang="en-US" sz="2200" dirty="0" smtClean="0">
                <a:latin typeface="Times New Roman" pitchFamily="18" charset="0"/>
                <a:cs typeface="Times New Roman" pitchFamily="18" charset="0"/>
                <a:sym typeface="Times New Roman" pitchFamily="18" charset="0"/>
              </a:rPr>
              <a:t>去</a:t>
            </a:r>
            <a:r>
              <a:rPr lang="ja-JP" altLang="en-US" sz="2200" dirty="0" smtClean="0">
                <a:latin typeface="SimSun" pitchFamily="2" charset="-122"/>
                <a:ea typeface="SimSun" pitchFamily="2" charset="-122"/>
                <a:sym typeface="SimSun" pitchFamily="2" charset="-122"/>
              </a:rPr>
              <a:t>。</a:t>
            </a:r>
            <a:r>
              <a:rPr lang="en-US" altLang="ja-JP" sz="2200" dirty="0" smtClean="0">
                <a:latin typeface="Arial" pitchFamily="34" charset="0"/>
                <a:cs typeface="Arial" pitchFamily="34" charset="0"/>
                <a:sym typeface="Arial" pitchFamily="34" charset="0"/>
              </a:rPr>
              <a:t> </a:t>
            </a:r>
          </a:p>
          <a:p>
            <a:pPr marL="374650" indent="-374650" defTabSz="858838" eaLnBrk="1">
              <a:lnSpc>
                <a:spcPct val="90000"/>
              </a:lnSpc>
              <a:spcBef>
                <a:spcPts val="1300"/>
              </a:spcBef>
              <a:buFontTx/>
              <a:buChar char="•"/>
            </a:pPr>
            <a:r>
              <a:rPr lang="ja-JP" altLang="en-US" sz="2200" dirty="0" smtClean="0">
                <a:latin typeface="Times New Roman" pitchFamily="18" charset="0"/>
                <a:cs typeface="Times New Roman" pitchFamily="18" charset="0"/>
                <a:sym typeface="Times New Roman" pitchFamily="18" charset="0"/>
              </a:rPr>
              <a:t>他们在</a:t>
            </a:r>
            <a:r>
              <a:rPr lang="ja-JP" altLang="en-US" sz="2200" dirty="0" smtClean="0">
                <a:solidFill>
                  <a:srgbClr val="FF6600"/>
                </a:solidFill>
                <a:latin typeface="Times New Roman" pitchFamily="18" charset="0"/>
                <a:cs typeface="Times New Roman" pitchFamily="18" charset="0"/>
                <a:sym typeface="Times New Roman" pitchFamily="18" charset="0"/>
              </a:rPr>
              <a:t>以弗所</a:t>
            </a:r>
            <a:r>
              <a:rPr lang="ja-JP" altLang="en-US" sz="2200" dirty="0" smtClean="0">
                <a:latin typeface="Times New Roman" pitchFamily="18" charset="0"/>
                <a:cs typeface="Times New Roman" pitchFamily="18" charset="0"/>
                <a:sym typeface="Times New Roman" pitchFamily="18" charset="0"/>
              </a:rPr>
              <a:t>停留，保罗就发现</a:t>
            </a:r>
            <a:r>
              <a:rPr lang="ja-JP" altLang="en-US" sz="2200" dirty="0" smtClean="0">
                <a:solidFill>
                  <a:srgbClr val="FF6600"/>
                </a:solidFill>
                <a:latin typeface="Times New Roman" pitchFamily="18" charset="0"/>
                <a:cs typeface="Times New Roman" pitchFamily="18" charset="0"/>
                <a:sym typeface="Times New Roman" pitchFamily="18" charset="0"/>
              </a:rPr>
              <a:t>假教议</a:t>
            </a:r>
            <a:r>
              <a:rPr lang="ja-JP" altLang="en-US" sz="2200" dirty="0" smtClean="0">
                <a:latin typeface="Times New Roman" pitchFamily="18" charset="0"/>
                <a:cs typeface="Times New Roman" pitchFamily="18" charset="0"/>
                <a:sym typeface="Times New Roman" pitchFamily="18" charset="0"/>
              </a:rPr>
              <a:t>正在侵蚀教会。</a:t>
            </a:r>
            <a:endParaRPr lang="en-US" altLang="ja-JP" sz="2200" dirty="0" smtClean="0">
              <a:latin typeface="Arial" pitchFamily="34" charset="0"/>
              <a:cs typeface="Arial" pitchFamily="34" charset="0"/>
              <a:sym typeface="Arial" pitchFamily="34" charset="0"/>
            </a:endParaRPr>
          </a:p>
          <a:p>
            <a:pPr marL="796925" lvl="1" indent="-368300" defTabSz="858838" eaLnBrk="1">
              <a:lnSpc>
                <a:spcPct val="90000"/>
              </a:lnSpc>
              <a:spcBef>
                <a:spcPts val="1300"/>
              </a:spcBef>
              <a:buFontTx/>
              <a:buAutoNum type="alphaLcParenR"/>
            </a:pPr>
            <a:r>
              <a:rPr lang="ja-JP" altLang="en-US" sz="2200" dirty="0" smtClean="0">
                <a:latin typeface="Times New Roman" pitchFamily="18" charset="0"/>
                <a:ea typeface="MS PGothic" pitchFamily="34" charset="-128"/>
                <a:sym typeface="Times New Roman" pitchFamily="18" charset="0"/>
              </a:rPr>
              <a:t>保罗把许米乃和亚历山大</a:t>
            </a:r>
            <a:r>
              <a:rPr lang="ja-JP" altLang="en-US" sz="2200" dirty="0" smtClean="0">
                <a:solidFill>
                  <a:srgbClr val="FF6600"/>
                </a:solidFill>
                <a:latin typeface="Times New Roman" pitchFamily="18" charset="0"/>
                <a:ea typeface="MS PGothic" pitchFamily="34" charset="-128"/>
                <a:sym typeface="Times New Roman" pitchFamily="18" charset="0"/>
              </a:rPr>
              <a:t>交给撒旦</a:t>
            </a:r>
            <a:r>
              <a:rPr lang="en-US" altLang="ja-JP" sz="2200" dirty="0" smtClean="0">
                <a:latin typeface="Arial" pitchFamily="34" charset="0"/>
                <a:ea typeface="MS PGothic" pitchFamily="34" charset="-128"/>
                <a:cs typeface="Arial" pitchFamily="34" charset="0"/>
                <a:sym typeface="Arial" pitchFamily="34" charset="0"/>
              </a:rPr>
              <a:t> (1:19-20).</a:t>
            </a:r>
          </a:p>
          <a:p>
            <a:pPr marL="796925" lvl="1" indent="-368300" defTabSz="858838" eaLnBrk="1">
              <a:lnSpc>
                <a:spcPct val="90000"/>
              </a:lnSpc>
              <a:spcBef>
                <a:spcPts val="1300"/>
              </a:spcBef>
              <a:buClr>
                <a:srgbClr val="FF6600"/>
              </a:buClr>
              <a:buFontTx/>
              <a:buAutoNum type="alphaLcParenR" startAt="2"/>
            </a:pPr>
            <a:r>
              <a:rPr lang="ja-JP" altLang="en-US" sz="2200" dirty="0" smtClean="0">
                <a:solidFill>
                  <a:srgbClr val="FF6600"/>
                </a:solidFill>
                <a:latin typeface="Times New Roman Bold" pitchFamily="2" charset="0"/>
                <a:ea typeface="MS PGothic" pitchFamily="34" charset="-128"/>
                <a:sym typeface="Times New Roman Bold" pitchFamily="2" charset="0"/>
              </a:rPr>
              <a:t>保罗将提摩太留在以弗所，</a:t>
            </a:r>
            <a:r>
              <a:rPr lang="ja-JP" altLang="en-US" sz="2200" dirty="0" smtClean="0">
                <a:latin typeface="Times New Roman Bold" pitchFamily="2" charset="0"/>
                <a:ea typeface="MS PGothic" pitchFamily="34" charset="-128"/>
                <a:sym typeface="Times New Roman Bold" pitchFamily="2" charset="0"/>
              </a:rPr>
              <a:t>作为他的代表，去阻止假教师的影响</a:t>
            </a:r>
            <a:r>
              <a:rPr lang="ja-JP" altLang="en-US" sz="2200" dirty="0" smtClean="0">
                <a:latin typeface="SimSun" pitchFamily="2" charset="-122"/>
                <a:ea typeface="SimSun" pitchFamily="2" charset="-122"/>
                <a:sym typeface="SimSun" pitchFamily="2" charset="-122"/>
              </a:rPr>
              <a:t>（</a:t>
            </a:r>
            <a:r>
              <a:rPr lang="en-US" altLang="ja-JP" sz="2200" dirty="0" smtClean="0">
                <a:latin typeface="Arial" pitchFamily="34" charset="0"/>
                <a:ea typeface="MS PGothic" pitchFamily="34" charset="-128"/>
                <a:cs typeface="Arial" pitchFamily="34" charset="0"/>
                <a:sym typeface="Arial" pitchFamily="34" charset="0"/>
              </a:rPr>
              <a:t>1:3)</a:t>
            </a:r>
          </a:p>
          <a:p>
            <a:pPr marL="374650" indent="-374650" defTabSz="858838" eaLnBrk="1">
              <a:lnSpc>
                <a:spcPct val="90000"/>
              </a:lnSpc>
              <a:spcBef>
                <a:spcPts val="1300"/>
              </a:spcBef>
              <a:buFontTx/>
              <a:buChar char="•"/>
            </a:pPr>
            <a:r>
              <a:rPr lang="ja-JP" altLang="en-US" sz="2200" dirty="0" smtClean="0">
                <a:latin typeface="SimSun" pitchFamily="2" charset="-122"/>
                <a:ea typeface="SimSun" pitchFamily="2" charset="-122"/>
                <a:sym typeface="SimSun" pitchFamily="2" charset="-122"/>
              </a:rPr>
              <a:t>抵达</a:t>
            </a:r>
            <a:r>
              <a:rPr lang="ja-JP" altLang="en-US" sz="2200" dirty="0" smtClean="0">
                <a:solidFill>
                  <a:srgbClr val="FF6600"/>
                </a:solidFill>
                <a:latin typeface="SimSun" pitchFamily="2" charset="-122"/>
                <a:ea typeface="SimSun" pitchFamily="2" charset="-122"/>
                <a:sym typeface="SimSun" pitchFamily="2" charset="-122"/>
              </a:rPr>
              <a:t>马其顿</a:t>
            </a:r>
            <a:r>
              <a:rPr lang="ja-JP" altLang="en-US" sz="2200" dirty="0" smtClean="0">
                <a:latin typeface="SimSun" pitchFamily="2" charset="-122"/>
                <a:ea typeface="SimSun" pitchFamily="2" charset="-122"/>
                <a:sym typeface="SimSun" pitchFamily="2" charset="-122"/>
              </a:rPr>
              <a:t>时，保罗写了提摩太前书来</a:t>
            </a:r>
            <a:r>
              <a:rPr lang="ja-JP" altLang="en-US" sz="2200" dirty="0" smtClean="0">
                <a:solidFill>
                  <a:srgbClr val="FF6600"/>
                </a:solidFill>
                <a:latin typeface="SimSun" pitchFamily="2" charset="-122"/>
                <a:ea typeface="SimSun" pitchFamily="2" charset="-122"/>
                <a:sym typeface="SimSun" pitchFamily="2" charset="-122"/>
              </a:rPr>
              <a:t>激励</a:t>
            </a:r>
            <a:r>
              <a:rPr lang="ja-JP" altLang="en-US" sz="2200" dirty="0" smtClean="0">
                <a:latin typeface="SimSun" pitchFamily="2" charset="-122"/>
                <a:ea typeface="SimSun" pitchFamily="2" charset="-122"/>
                <a:sym typeface="SimSun" pitchFamily="2" charset="-122"/>
              </a:rPr>
              <a:t>和</a:t>
            </a:r>
            <a:r>
              <a:rPr lang="ja-JP" altLang="en-US" sz="2200" dirty="0" smtClean="0">
                <a:solidFill>
                  <a:srgbClr val="FF6600"/>
                </a:solidFill>
                <a:latin typeface="SimSun" pitchFamily="2" charset="-122"/>
                <a:ea typeface="SimSun" pitchFamily="2" charset="-122"/>
                <a:sym typeface="SimSun" pitchFamily="2" charset="-122"/>
              </a:rPr>
              <a:t>授权于</a:t>
            </a:r>
            <a:r>
              <a:rPr lang="ja-JP" altLang="en-US" sz="2200" dirty="0" smtClean="0">
                <a:latin typeface="SimSun" pitchFamily="2" charset="-122"/>
                <a:ea typeface="SimSun" pitchFamily="2" charset="-122"/>
                <a:sym typeface="SimSun" pitchFamily="2" charset="-122"/>
              </a:rPr>
              <a:t>提摩太来进行任务。</a:t>
            </a:r>
            <a:endParaRPr lang="en-US" altLang="en-US" dirty="0" smtClean="0"/>
          </a:p>
        </p:txBody>
      </p:sp>
      <p:sp>
        <p:nvSpPr>
          <p:cNvPr id="27651" name="AutoShape 3"/>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2843213" y="47625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zh-CN" altLang="en-US" sz="2400" dirty="0">
                <a:solidFill>
                  <a:srgbClr val="FFFFFF"/>
                </a:solidFill>
                <a:effectLst>
                  <a:outerShdw blurRad="38100" dist="38100" dir="2700000" algn="tl">
                    <a:srgbClr val="000000"/>
                  </a:outerShdw>
                </a:effectLst>
                <a:latin typeface="26" charset="0"/>
              </a:rPr>
              <a:t>马其顿</a:t>
            </a:r>
            <a:endParaRPr lang="en-US" sz="2400" b="0" dirty="0" smtClean="0">
              <a:solidFill>
                <a:srgbClr val="FFFFFF"/>
              </a:solidFill>
              <a:effectLst>
                <a:outerShdw blurRad="38100" dist="38100" dir="2700000" algn="tl">
                  <a:srgbClr val="000000"/>
                </a:outerShdw>
              </a:effectLst>
              <a:latin typeface="26"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zh-CN" altLang="en-US" sz="4800" b="1" dirty="0" smtClean="0">
                <a:solidFill>
                  <a:srgbClr val="FFFFFF"/>
                </a:solidFill>
                <a:effectLst>
                  <a:outerShdw blurRad="50800" dist="88900" dir="2700000" algn="tl" rotWithShape="0">
                    <a:srgbClr val="000000"/>
                  </a:outerShdw>
                </a:effectLst>
                <a:latin typeface="Arial"/>
                <a:cs typeface="Arial"/>
              </a:rPr>
              <a:t>从哪里到哪里</a:t>
            </a:r>
            <a:r>
              <a:rPr lang="en-US" sz="4800" b="1" dirty="0" smtClean="0">
                <a:solidFill>
                  <a:srgbClr val="FFFFFF"/>
                </a:solidFill>
                <a:effectLst>
                  <a:outerShdw blurRad="50800" dist="88900" dir="2700000" algn="tl" rotWithShape="0">
                    <a:srgbClr val="000000"/>
                  </a:outerShdw>
                </a:effectLst>
                <a:latin typeface="Arial"/>
                <a:cs typeface="Arial"/>
              </a:rPr>
              <a:t>?</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5364163" y="1844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a:defRPr/>
            </a:pPr>
            <a:endParaRPr lang="en-US">
              <a:solidFill>
                <a:srgbClr val="FFFFFF"/>
              </a:solidFill>
              <a:latin typeface="BONES" pitchFamily="-105" charset="0"/>
              <a:ea typeface="ＭＳ Ｐゴシック" charset="0"/>
            </a:endParaRPr>
          </a:p>
        </p:txBody>
      </p:sp>
      <p:sp>
        <p:nvSpPr>
          <p:cNvPr id="14" name="Text Box 76"/>
          <p:cNvSpPr txBox="1">
            <a:spLocks noChangeArrowheads="1"/>
          </p:cNvSpPr>
          <p:nvPr/>
        </p:nvSpPr>
        <p:spPr bwMode="auto">
          <a:xfrm>
            <a:off x="5180013" y="1304925"/>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zh-CN" altLang="en-US" sz="2400" b="0" dirty="0" smtClean="0">
                <a:solidFill>
                  <a:srgbClr val="FFFFFF"/>
                </a:solidFill>
                <a:effectLst>
                  <a:outerShdw blurRad="38100" dist="38100" dir="2700000" algn="tl">
                    <a:srgbClr val="000000"/>
                  </a:outerShdw>
                </a:effectLst>
                <a:latin typeface="26" charset="0"/>
              </a:rPr>
              <a:t>以弗所</a:t>
            </a:r>
            <a:endParaRPr lang="en-US" sz="2400" b="0" dirty="0" smtClean="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smtClean="0">
                <a:solidFill>
                  <a:srgbClr val="FFFFFF"/>
                </a:solidFill>
                <a:effectLst>
                  <a:outerShdw blurRad="38100" dist="38100" dir="2700000" algn="tl">
                    <a:srgbClr val="000000"/>
                  </a:outerShdw>
                </a:effectLst>
                <a:latin typeface="26" charset="0"/>
              </a:rPr>
              <a:t>219</a:t>
            </a:r>
            <a:endParaRPr lang="en-US" sz="2400" b="0" dirty="0" smtClean="0">
              <a:solidFill>
                <a:srgbClr val="FFFFFF"/>
              </a:solidFill>
              <a:effectLst>
                <a:outerShdw blurRad="38100" dist="38100" dir="2700000" algn="tl">
                  <a:srgbClr val="000000"/>
                </a:outerShdw>
              </a:effectLst>
              <a:latin typeface="26" charset="0"/>
            </a:endParaRPr>
          </a:p>
        </p:txBody>
      </p:sp>
      <p:sp>
        <p:nvSpPr>
          <p:cNvPr id="252936" name="Right Arrow 2"/>
          <p:cNvSpPr>
            <a:spLocks noChangeArrowheads="1"/>
          </p:cNvSpPr>
          <p:nvPr/>
        </p:nvSpPr>
        <p:spPr bwMode="auto">
          <a:xfrm rot="2405287">
            <a:off x="4175125" y="1125538"/>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a:endParaRPr lang="en-US">
              <a:solidFill>
                <a:srgbClr val="FFFFFF"/>
              </a:solidFill>
              <a:latin typeface="BONES" charset="0"/>
              <a:ea typeface="ＭＳ Ｐゴシック" charset="0"/>
            </a:endParaRPr>
          </a:p>
        </p:txBody>
      </p:sp>
    </p:spTree>
    <p:extLst>
      <p:ext uri="{BB962C8B-B14F-4D97-AF65-F5344CB8AC3E}">
        <p14:creationId xmlns:p14="http://schemas.microsoft.com/office/powerpoint/2010/main" val="123132042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3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6*min(max(#ppt_w*#ppt_h,.3),1)-7.4)/-.7*#ppt_w"/>
                                          </p:val>
                                        </p:tav>
                                        <p:tav tm="100000">
                                          <p:val>
                                            <p:strVal val="#ppt_w"/>
                                          </p:val>
                                        </p:tav>
                                      </p:tavLst>
                                    </p:anim>
                                    <p:anim calcmode="lin" valueType="num">
                                      <p:cBhvr>
                                        <p:cTn id="12" dur="500" fill="hold"/>
                                        <p:tgtEl>
                                          <p:spTgt spid="13"/>
                                        </p:tgtEl>
                                        <p:attrNameLst>
                                          <p:attrName>ppt_h</p:attrName>
                                        </p:attrNameLst>
                                      </p:cBhvr>
                                      <p:tavLst>
                                        <p:tav tm="0">
                                          <p:val>
                                            <p:strVal val="(6*min(max(#ppt_w*#ppt_h,.3),1)-7.4)/-.7*#ppt_h"/>
                                          </p:val>
                                        </p:tav>
                                        <p:tav tm="100000">
                                          <p:val>
                                            <p:strVal val="#ppt_h"/>
                                          </p:val>
                                        </p:tav>
                                      </p:tavLst>
                                    </p:anim>
                                    <p:anim calcmode="lin" valueType="num">
                                      <p:cBhvr>
                                        <p:cTn id="13" dur="500" fill="hold"/>
                                        <p:tgtEl>
                                          <p:spTgt spid="13"/>
                                        </p:tgtEl>
                                        <p:attrNameLst>
                                          <p:attrName>ppt_x</p:attrName>
                                        </p:attrNameLst>
                                      </p:cBhvr>
                                      <p:tavLst>
                                        <p:tav tm="0">
                                          <p:val>
                                            <p:fltVal val="0.5"/>
                                          </p:val>
                                        </p:tav>
                                        <p:tav tm="100000">
                                          <p:val>
                                            <p:strVal val="#ppt_x"/>
                                          </p:val>
                                        </p:tav>
                                      </p:tavLst>
                                    </p:anim>
                                    <p:anim calcmode="lin" valueType="num">
                                      <p:cBhvr>
                                        <p:cTn id="14" dur="500" fill="hold"/>
                                        <p:tgtEl>
                                          <p:spTgt spid="13"/>
                                        </p:tgtEl>
                                        <p:attrNameLst>
                                          <p:attrName>ppt_y</p:attrName>
                                        </p:attrNameLst>
                                      </p:cBhvr>
                                      <p:tavLst>
                                        <p:tav tm="0">
                                          <p:val>
                                            <p:strVal val="1+(6*min(max(#ppt_w*#ppt_h,.3),1)-7.4)/-.7*#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3" grpId="0" animBg="1"/>
      <p:bldP spid="14"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4">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004729" y="3122711"/>
            <a:ext cx="928480" cy="276999"/>
          </a:xfrm>
          <a:prstGeom prst="rect">
            <a:avLst/>
          </a:prstGeom>
          <a:solidFill>
            <a:schemeClr val="bg1"/>
          </a:solidFill>
        </p:spPr>
        <p:txBody>
          <a:bodyPr wrap="square" rtlCol="0">
            <a:spAutoFit/>
          </a:bodyPr>
          <a:lstStyle/>
          <a:p>
            <a:pPr algn="ctr"/>
            <a:r>
              <a:rPr lang="zh-CN" altLang="en-US" sz="1200" b="1" dirty="0" smtClean="0">
                <a:solidFill>
                  <a:srgbClr val="FF0066"/>
                </a:solidFill>
              </a:rPr>
              <a:t>以弗所</a:t>
            </a:r>
            <a:endParaRPr lang="en-GB" sz="1200" b="1" dirty="0">
              <a:solidFill>
                <a:srgbClr val="FF0066"/>
              </a:solidFill>
            </a:endParaRPr>
          </a:p>
        </p:txBody>
      </p:sp>
      <p:sp>
        <p:nvSpPr>
          <p:cNvPr id="214021" name="Oval 5"/>
          <p:cNvSpPr>
            <a:spLocks noChangeArrowheads="1"/>
          </p:cNvSpPr>
          <p:nvPr/>
        </p:nvSpPr>
        <p:spPr bwMode="ltGray">
          <a:xfrm>
            <a:off x="5029200" y="3048000"/>
            <a:ext cx="990600" cy="457200"/>
          </a:xfrm>
          <a:prstGeom prst="ellipse">
            <a:avLst/>
          </a:prstGeom>
          <a:noFill/>
          <a:ln w="28575">
            <a:solidFill>
              <a:srgbClr val="FF0000"/>
            </a:solidFill>
            <a:round/>
            <a:headEnd/>
            <a:tailEnd/>
          </a:ln>
          <a:effectLst/>
        </p:spPr>
        <p:txBody>
          <a:bodyPr wrap="none" anchor="ctr"/>
          <a:lstStyle/>
          <a:p>
            <a:pPr hangingPunct="1">
              <a:defRPr/>
            </a:pPr>
            <a:endParaRPr lang="en-US" sz="4400" b="1">
              <a:solidFill>
                <a:srgbClr val="786950"/>
              </a:solidFill>
              <a:effectLst>
                <a:outerShdw blurRad="38100" dist="38100" dir="2700000" algn="tl">
                  <a:srgbClr val="000000">
                    <a:alpha val="43137"/>
                  </a:srgbClr>
                </a:outerShdw>
              </a:effectLst>
              <a:latin typeface="Arial"/>
              <a:ea typeface="ＭＳ Ｐゴシック" charset="0"/>
              <a:cs typeface="Arial"/>
            </a:endParaRPr>
          </a:p>
        </p:txBody>
      </p:sp>
      <p:sp>
        <p:nvSpPr>
          <p:cNvPr id="2" name="TextBox 1"/>
          <p:cNvSpPr txBox="1"/>
          <p:nvPr/>
        </p:nvSpPr>
        <p:spPr>
          <a:xfrm rot="19903791">
            <a:off x="3005451" y="1794422"/>
            <a:ext cx="1293234" cy="400110"/>
          </a:xfrm>
          <a:prstGeom prst="rect">
            <a:avLst/>
          </a:prstGeom>
          <a:solidFill>
            <a:schemeClr val="bg1"/>
          </a:solidFill>
        </p:spPr>
        <p:txBody>
          <a:bodyPr wrap="square" rtlCol="0">
            <a:spAutoFit/>
          </a:bodyPr>
          <a:lstStyle/>
          <a:p>
            <a:pPr algn="ctr"/>
            <a:r>
              <a:rPr lang="zh-CN" altLang="en-US" sz="2000" b="1" dirty="0" smtClean="0">
                <a:solidFill>
                  <a:srgbClr val="FF0066"/>
                </a:solidFill>
              </a:rPr>
              <a:t>马其顿</a:t>
            </a:r>
            <a:endParaRPr lang="en-GB" sz="2000" b="1" dirty="0">
              <a:solidFill>
                <a:srgbClr val="FF0066"/>
              </a:solidFill>
            </a:endParaRPr>
          </a:p>
        </p:txBody>
      </p:sp>
      <p:sp>
        <p:nvSpPr>
          <p:cNvPr id="214022" name="Oval 6"/>
          <p:cNvSpPr>
            <a:spLocks noChangeArrowheads="1"/>
          </p:cNvSpPr>
          <p:nvPr/>
        </p:nvSpPr>
        <p:spPr bwMode="ltGray">
          <a:xfrm rot="8700000">
            <a:off x="2743200" y="1752600"/>
            <a:ext cx="1835150" cy="633413"/>
          </a:xfrm>
          <a:prstGeom prst="ellipse">
            <a:avLst/>
          </a:prstGeom>
          <a:noFill/>
          <a:ln w="28575">
            <a:solidFill>
              <a:srgbClr val="FF0000"/>
            </a:solidFill>
            <a:round/>
            <a:headEnd/>
            <a:tailEnd/>
          </a:ln>
          <a:effectLst/>
        </p:spPr>
        <p:txBody>
          <a:bodyPr wrap="none" anchor="ctr"/>
          <a:lstStyle/>
          <a:p>
            <a:pPr hangingPunct="1">
              <a:defRPr/>
            </a:pPr>
            <a:endParaRPr lang="en-US" sz="4400" b="1">
              <a:solidFill>
                <a:srgbClr val="786950"/>
              </a:solidFill>
              <a:effectLst>
                <a:outerShdw blurRad="38100" dist="38100" dir="2700000" algn="tl">
                  <a:srgbClr val="000000">
                    <a:alpha val="43137"/>
                  </a:srgbClr>
                </a:outerShdw>
              </a:effectLst>
              <a:latin typeface="Arial"/>
              <a:ea typeface="ＭＳ Ｐゴシック" charset="0"/>
              <a:cs typeface="Arial"/>
            </a:endParaRPr>
          </a:p>
        </p:txBody>
      </p:sp>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smtClean="0">
                <a:solidFill>
                  <a:srgbClr val="000000"/>
                </a:solidFill>
                <a:effectLst>
                  <a:outerShdw blurRad="38100" dist="38100" dir="2700000" algn="tl">
                    <a:srgbClr val="FFFFFF"/>
                  </a:outerShdw>
                </a:effectLst>
                <a:latin typeface="Arial"/>
                <a:cs typeface="Arial"/>
              </a:rPr>
              <a:t>141</a:t>
            </a:r>
          </a:p>
          <a:p>
            <a:pPr algn="ctr" eaLnBrk="1" hangingPunct="1">
              <a:defRPr/>
            </a:pPr>
            <a:r>
              <a:rPr lang="en-US" sz="2400" dirty="0" smtClean="0">
                <a:solidFill>
                  <a:srgbClr val="000000"/>
                </a:solidFill>
                <a:effectLst>
                  <a:outerShdw blurRad="38100" dist="38100" dir="2700000" algn="tl">
                    <a:srgbClr val="FFFFFF"/>
                  </a:outerShdw>
                </a:effectLst>
                <a:latin typeface="Arial"/>
                <a:cs typeface="Arial"/>
              </a:rPr>
              <a:t>219</a:t>
            </a:r>
            <a:endParaRPr lang="en-US" sz="2400" dirty="0" smtClean="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2019744" y="125919"/>
            <a:ext cx="5128327" cy="584775"/>
          </a:xfrm>
          <a:solidFill>
            <a:schemeClr val="hlink"/>
          </a:solidFill>
          <a:ln w="12700" cap="sq">
            <a:solidFill>
              <a:schemeClr val="tx1"/>
            </a:solidFill>
            <a:miter lim="800000"/>
            <a:headEnd/>
            <a:tailEnd/>
          </a:ln>
        </p:spPr>
        <p:txBody>
          <a:bodyPr wrap="none" lIns="91440" tIns="45720" rIns="91440" bIns="45720">
            <a:spAutoFit/>
          </a:bodyPr>
          <a:lstStyle/>
          <a:p>
            <a:pPr eaLnBrk="1" hangingPunct="1"/>
            <a:r>
              <a:rPr lang="zh-CN" altLang="en-US" sz="3200" b="1" dirty="0" smtClean="0">
                <a:solidFill>
                  <a:srgbClr val="FFFF00"/>
                </a:solidFill>
                <a:latin typeface="Arial" charset="0"/>
                <a:ea typeface="ＭＳ Ｐゴシック" charset="0"/>
                <a:cs typeface="Arial" charset="0"/>
              </a:rPr>
              <a:t>提摩太前书与提多书的来源</a:t>
            </a:r>
            <a:endParaRPr lang="en-US" sz="3200" b="1" dirty="0">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1235702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4022"/>
                                        </p:tgtEl>
                                        <p:attrNameLst>
                                          <p:attrName>style.visibility</p:attrName>
                                        </p:attrNameLst>
                                      </p:cBhvr>
                                      <p:to>
                                        <p:strVal val="visible"/>
                                      </p:to>
                                    </p:set>
                                    <p:anim calcmode="lin" valueType="num">
                                      <p:cBhvr additive="base">
                                        <p:cTn id="7" dur="500" fill="hold"/>
                                        <p:tgtEl>
                                          <p:spTgt spid="214022"/>
                                        </p:tgtEl>
                                        <p:attrNameLst>
                                          <p:attrName>ppt_x</p:attrName>
                                        </p:attrNameLst>
                                      </p:cBhvr>
                                      <p:tavLst>
                                        <p:tav tm="0">
                                          <p:val>
                                            <p:strVal val="0-#ppt_w/2"/>
                                          </p:val>
                                        </p:tav>
                                        <p:tav tm="100000">
                                          <p:val>
                                            <p:strVal val="#ppt_x"/>
                                          </p:val>
                                        </p:tav>
                                      </p:tavLst>
                                    </p:anim>
                                    <p:anim calcmode="lin" valueType="num">
                                      <p:cBhvr additive="base">
                                        <p:cTn id="8" dur="500" fill="hold"/>
                                        <p:tgtEl>
                                          <p:spTgt spid="2140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4021"/>
                                        </p:tgtEl>
                                        <p:attrNameLst>
                                          <p:attrName>style.visibility</p:attrName>
                                        </p:attrNameLst>
                                      </p:cBhvr>
                                      <p:to>
                                        <p:strVal val="visible"/>
                                      </p:to>
                                    </p:set>
                                    <p:anim calcmode="lin" valueType="num">
                                      <p:cBhvr additive="base">
                                        <p:cTn id="13" dur="500" fill="hold"/>
                                        <p:tgtEl>
                                          <p:spTgt spid="214021"/>
                                        </p:tgtEl>
                                        <p:attrNameLst>
                                          <p:attrName>ppt_x</p:attrName>
                                        </p:attrNameLst>
                                      </p:cBhvr>
                                      <p:tavLst>
                                        <p:tav tm="0">
                                          <p:val>
                                            <p:strVal val="0-#ppt_w/2"/>
                                          </p:val>
                                        </p:tav>
                                        <p:tav tm="100000">
                                          <p:val>
                                            <p:strVal val="#ppt_x"/>
                                          </p:val>
                                        </p:tav>
                                      </p:tavLst>
                                    </p:anim>
                                    <p:anim calcmode="lin" valueType="num">
                                      <p:cBhvr additive="base">
                                        <p:cTn id="14" dur="500" fill="hold"/>
                                        <p:tgtEl>
                                          <p:spTgt spid="2140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animBg="1"/>
      <p:bldP spid="2140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25 Mar 2003 00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27350" y="0"/>
            <a:ext cx="62150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698" name="Rectangle 2"/>
          <p:cNvSpPr>
            <a:spLocks noGrp="1" noChangeArrowheads="1"/>
          </p:cNvSpPr>
          <p:nvPr>
            <p:ph type="title"/>
          </p:nvPr>
        </p:nvSpPr>
        <p:spPr>
          <a:xfrm>
            <a:off x="0" y="381000"/>
            <a:ext cx="2590800" cy="6019800"/>
          </a:xfrm>
        </p:spPr>
        <p:txBody>
          <a:bodyPr lIns="0" tIns="0" rIns="0" bIns="0"/>
          <a:lstStyle/>
          <a:p>
            <a:pPr defTabSz="914400" eaLnBrk="1"/>
            <a:r>
              <a:rPr lang="ja-JP" altLang="en-US" sz="3600" smtClean="0">
                <a:solidFill>
                  <a:srgbClr val="006600"/>
                </a:solidFill>
                <a:latin typeface="SimSun" pitchFamily="2" charset="-122"/>
                <a:ea typeface="SimSun" pitchFamily="2" charset="-122"/>
                <a:sym typeface="SimSun" pitchFamily="2" charset="-122"/>
              </a:rPr>
              <a:t>在米利都得神像</a:t>
            </a:r>
            <a:r>
              <a:rPr lang="en-US" altLang="ja-JP" sz="3600" smtClean="0">
                <a:solidFill>
                  <a:srgbClr val="006600"/>
                </a:solidFill>
                <a:latin typeface="Arial" pitchFamily="34" charset="0"/>
                <a:cs typeface="Arial" pitchFamily="34" charset="0"/>
                <a:sym typeface="Arial" pitchFamily="34" charset="0"/>
              </a:rPr>
              <a:t>(River Maeander), </a:t>
            </a:r>
            <a:r>
              <a:rPr lang="ja-JP" altLang="en-US" sz="3600" smtClean="0">
                <a:solidFill>
                  <a:srgbClr val="006600"/>
                </a:solidFill>
                <a:latin typeface="SimSun" pitchFamily="2" charset="-122"/>
                <a:ea typeface="SimSun" pitchFamily="2" charset="-122"/>
                <a:sym typeface="SimSun" pitchFamily="2" charset="-122"/>
              </a:rPr>
              <a:t>保罗向以弗所教会长老们告别。</a:t>
            </a:r>
            <a:r>
              <a:rPr lang="en-US" altLang="ja-JP" sz="3600" smtClean="0">
                <a:solidFill>
                  <a:srgbClr val="006600"/>
                </a:solidFill>
                <a:latin typeface="SimSun" pitchFamily="2" charset="-122"/>
                <a:ea typeface="SimSun" pitchFamily="2" charset="-122"/>
                <a:sym typeface="SimSun" pitchFamily="2" charset="-122"/>
              </a:rPr>
              <a:t/>
            </a:r>
            <a:br>
              <a:rPr lang="en-US" altLang="ja-JP" sz="3600" smtClean="0">
                <a:solidFill>
                  <a:srgbClr val="006600"/>
                </a:solidFill>
                <a:latin typeface="SimSun" pitchFamily="2" charset="-122"/>
                <a:ea typeface="SimSun" pitchFamily="2" charset="-122"/>
                <a:sym typeface="SimSun" pitchFamily="2" charset="-122"/>
              </a:rPr>
            </a:br>
            <a:r>
              <a:rPr lang="en-US" altLang="ja-JP" sz="3600" smtClean="0">
                <a:solidFill>
                  <a:srgbClr val="006600"/>
                </a:solidFill>
                <a:latin typeface="Arial" pitchFamily="34" charset="0"/>
                <a:cs typeface="Arial" pitchFamily="34" charset="0"/>
                <a:sym typeface="Arial" pitchFamily="34" charset="0"/>
              </a:rPr>
              <a:t>(</a:t>
            </a:r>
            <a:r>
              <a:rPr lang="ja-JP" altLang="en-US" sz="3600" smtClean="0">
                <a:solidFill>
                  <a:srgbClr val="006600"/>
                </a:solidFill>
                <a:latin typeface="SimSun" pitchFamily="2" charset="-122"/>
                <a:ea typeface="SimSun" pitchFamily="2" charset="-122"/>
                <a:sym typeface="SimSun" pitchFamily="2" charset="-122"/>
              </a:rPr>
              <a:t>使</a:t>
            </a:r>
            <a:r>
              <a:rPr lang="en-US" altLang="ja-JP" sz="3600" smtClean="0">
                <a:solidFill>
                  <a:srgbClr val="006600"/>
                </a:solidFill>
                <a:latin typeface="Arial" pitchFamily="34" charset="0"/>
                <a:cs typeface="Arial" pitchFamily="34" charset="0"/>
                <a:sym typeface="Arial" pitchFamily="34" charset="0"/>
              </a:rPr>
              <a:t> 20:17)</a:t>
            </a:r>
            <a:endParaRPr lang="en-US" altLang="en-US" smtClean="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25 Mar 2003 003.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381000"/>
            <a:ext cx="9448800" cy="759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2" name="Rectangle 2"/>
          <p:cNvSpPr>
            <a:spLocks noGrp="1" noChangeArrowheads="1"/>
          </p:cNvSpPr>
          <p:nvPr>
            <p:ph type="title"/>
          </p:nvPr>
        </p:nvSpPr>
        <p:spPr>
          <a:xfrm>
            <a:off x="304800" y="533400"/>
            <a:ext cx="7848600" cy="3352800"/>
          </a:xfrm>
        </p:spPr>
        <p:txBody>
          <a:bodyPr lIns="0" tIns="0" rIns="0" bIns="0"/>
          <a:lstStyle/>
          <a:p>
            <a:pPr defTabSz="749300" eaLnBrk="1"/>
            <a:r>
              <a:rPr lang="ja-JP" altLang="en-US" sz="4100" smtClean="0">
                <a:solidFill>
                  <a:srgbClr val="F8F8F8"/>
                </a:solidFill>
                <a:latin typeface="SimSun" pitchFamily="2" charset="-122"/>
                <a:ea typeface="SimSun" pitchFamily="2" charset="-122"/>
                <a:sym typeface="SimSun" pitchFamily="2" charset="-122"/>
              </a:rPr>
              <a:t>从以弗所剧院的高层往下看</a:t>
            </a:r>
            <a:r>
              <a:rPr lang="en-US" altLang="ja-JP" sz="4100" smtClean="0">
                <a:solidFill>
                  <a:srgbClr val="F8F8F8"/>
                </a:solidFill>
                <a:latin typeface="SimSun" pitchFamily="2" charset="-122"/>
                <a:ea typeface="SimSun" pitchFamily="2" charset="-122"/>
                <a:sym typeface="SimSun" pitchFamily="2" charset="-122"/>
              </a:rPr>
              <a:t/>
            </a:r>
            <a:br>
              <a:rPr lang="en-US" altLang="ja-JP" sz="4100" smtClean="0">
                <a:solidFill>
                  <a:srgbClr val="F8F8F8"/>
                </a:solidFill>
                <a:latin typeface="SimSun" pitchFamily="2" charset="-122"/>
                <a:ea typeface="SimSun" pitchFamily="2" charset="-122"/>
                <a:sym typeface="SimSun" pitchFamily="2" charset="-122"/>
              </a:rPr>
            </a:br>
            <a:r>
              <a:rPr lang="en-US" altLang="ja-JP" sz="4100" smtClean="0">
                <a:solidFill>
                  <a:srgbClr val="F8F8F8"/>
                </a:solidFill>
                <a:latin typeface="SimSun" pitchFamily="2" charset="-122"/>
                <a:ea typeface="SimSun" pitchFamily="2" charset="-122"/>
                <a:sym typeface="SimSun" pitchFamily="2" charset="-122"/>
              </a:rPr>
              <a:t/>
            </a:r>
            <a:br>
              <a:rPr lang="en-US" altLang="ja-JP" sz="4100" smtClean="0">
                <a:solidFill>
                  <a:srgbClr val="F8F8F8"/>
                </a:solidFill>
                <a:latin typeface="SimSun" pitchFamily="2" charset="-122"/>
                <a:ea typeface="SimSun" pitchFamily="2" charset="-122"/>
                <a:sym typeface="SimSun" pitchFamily="2" charset="-122"/>
              </a:rPr>
            </a:br>
            <a:r>
              <a:rPr lang="en-US" altLang="ja-JP" sz="4100" smtClean="0">
                <a:solidFill>
                  <a:srgbClr val="F8F8F8"/>
                </a:solidFill>
                <a:latin typeface="SimSun" pitchFamily="2" charset="-122"/>
                <a:ea typeface="SimSun" pitchFamily="2" charset="-122"/>
                <a:sym typeface="SimSun" pitchFamily="2" charset="-122"/>
              </a:rPr>
              <a:t/>
            </a:r>
            <a:br>
              <a:rPr lang="en-US" altLang="ja-JP" sz="4100" smtClean="0">
                <a:solidFill>
                  <a:srgbClr val="F8F8F8"/>
                </a:solidFill>
                <a:latin typeface="SimSun" pitchFamily="2" charset="-122"/>
                <a:ea typeface="SimSun" pitchFamily="2" charset="-122"/>
                <a:sym typeface="SimSun" pitchFamily="2" charset="-122"/>
              </a:rPr>
            </a:br>
            <a:r>
              <a:rPr lang="en-US" altLang="ja-JP" sz="1900" smtClean="0">
                <a:solidFill>
                  <a:srgbClr val="F8F8F8"/>
                </a:solidFill>
                <a:latin typeface="Engravers MT" pitchFamily="18" charset="0"/>
                <a:sym typeface="Engravers MT" pitchFamily="18" charset="0"/>
              </a:rPr>
              <a:t>View from top tiers of the great theatre at Ephesus, showing the long, straight Arcadian Way leading in the distance to the ancient harbour, long since silted over.</a:t>
            </a:r>
            <a:endParaRPr lang="en-US" altLang="en-US" smtClean="0"/>
          </a:p>
        </p:txBody>
      </p:sp>
      <p:sp>
        <p:nvSpPr>
          <p:cNvPr id="30723" name="AutoShape 3"/>
          <p:cNvSpPr>
            <a:spLocks/>
          </p:cNvSpPr>
          <p:nvPr/>
        </p:nvSpPr>
        <p:spPr bwMode="auto">
          <a:xfrm>
            <a:off x="8191500" y="73025"/>
            <a:ext cx="754063" cy="414338"/>
          </a:xfrm>
          <a:custGeom>
            <a:avLst/>
            <a:gdLst>
              <a:gd name="T0" fmla="*/ 377032 w 21600"/>
              <a:gd name="T1" fmla="*/ 207169 h 21600"/>
              <a:gd name="T2" fmla="*/ 377032 w 21600"/>
              <a:gd name="T3" fmla="*/ 207169 h 21600"/>
              <a:gd name="T4" fmla="*/ 377032 w 21600"/>
              <a:gd name="T5" fmla="*/ 207169 h 21600"/>
              <a:gd name="T6" fmla="*/ 377032 w 21600"/>
              <a:gd name="T7" fmla="*/ 2071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solidFill>
                  <a:srgbClr val="FFFFFF"/>
                </a:solidFill>
                <a:latin typeface="Geneva" pitchFamily="2" charset="0"/>
                <a:sym typeface="Geneva" pitchFamily="2" charset="0"/>
              </a:rPr>
              <a:t>180a</a:t>
            </a:r>
            <a:endParaRPr lang="en-US" altLang="en-US"/>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artemi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4268788" cy="653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6" name="AutoShape 2"/>
          <p:cNvSpPr>
            <a:spLocks/>
          </p:cNvSpPr>
          <p:nvPr/>
        </p:nvSpPr>
        <p:spPr bwMode="auto">
          <a:xfrm>
            <a:off x="5181600" y="1981200"/>
            <a:ext cx="3962400" cy="2228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006600"/>
                </a:solidFill>
              </a:rPr>
              <a:t>Artemis </a:t>
            </a:r>
            <a:r>
              <a:rPr lang="ja-JP" altLang="en-US" sz="3600">
                <a:solidFill>
                  <a:srgbClr val="006600"/>
                </a:solidFill>
                <a:latin typeface="SimSun" pitchFamily="2" charset="-122"/>
                <a:ea typeface="SimSun" pitchFamily="2" charset="-122"/>
                <a:sym typeface="SimSun" pitchFamily="2" charset="-122"/>
              </a:rPr>
              <a:t>的神像，在以弗所拥有许多乳房的神像</a:t>
            </a:r>
            <a:endParaRPr lang="en-US" altLang="en-US" sz="3600">
              <a:solidFill>
                <a:srgbClr val="006600"/>
              </a:solidFill>
              <a:latin typeface="Times New Roman" pitchFamily="18" charset="0"/>
              <a:cs typeface="Times New Roman" pitchFamily="18" charset="0"/>
              <a:sym typeface="Times New Roman" pitchFamily="18" charset="0"/>
            </a:endParaRPr>
          </a:p>
        </p:txBody>
      </p:sp>
      <p:sp>
        <p:nvSpPr>
          <p:cNvPr id="31747" name="AutoShape 3"/>
          <p:cNvSpPr>
            <a:spLocks/>
          </p:cNvSpPr>
          <p:nvPr/>
        </p:nvSpPr>
        <p:spPr bwMode="auto">
          <a:xfrm>
            <a:off x="8262938" y="73025"/>
            <a:ext cx="7635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180d</a:t>
            </a:r>
            <a:endParaRPr lang="en-US" altLang="en-US"/>
          </a:p>
        </p:txBody>
      </p:sp>
      <p:sp>
        <p:nvSpPr>
          <p:cNvPr id="31748" name="Rectangle 4"/>
          <p:cNvSpPr>
            <a:spLocks noGrp="1"/>
          </p:cNvSpPr>
          <p:nvPr>
            <p:ph type="title"/>
          </p:nvPr>
        </p:nvSpPr>
        <p:spPr bwMode="auto">
          <a:xfrm>
            <a:off x="1154113" y="455613"/>
            <a:ext cx="77724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r" defTabSz="914400" eaLnBrk="1"/>
            <a:r>
              <a:rPr lang="en-US" altLang="en-US" sz="4400" smtClean="0">
                <a:solidFill>
                  <a:srgbClr val="006600"/>
                </a:solidFill>
                <a:latin typeface="Engravers MT" pitchFamily="18" charset="0"/>
                <a:sym typeface="Engravers MT" pitchFamily="18" charset="0"/>
              </a:rPr>
              <a:t>Artemis</a:t>
            </a:r>
            <a:endParaRPr lang="en-US" altLang="en-US" smtClean="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25 Mar 2003 00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0972800" cy="687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0" name="Rectangle 2"/>
          <p:cNvSpPr>
            <a:spLocks noGrp="1" noChangeArrowheads="1"/>
          </p:cNvSpPr>
          <p:nvPr>
            <p:ph type="title"/>
          </p:nvPr>
        </p:nvSpPr>
        <p:spPr>
          <a:xfrm>
            <a:off x="1371600" y="0"/>
            <a:ext cx="7772400" cy="1143000"/>
          </a:xfrm>
        </p:spPr>
        <p:txBody>
          <a:bodyPr lIns="0" tIns="0" rIns="0" bIns="0"/>
          <a:lstStyle/>
          <a:p>
            <a:pPr algn="ctr" defTabSz="914400" eaLnBrk="1"/>
            <a:r>
              <a:rPr lang="en-US" altLang="en-US" sz="4000" smtClean="0">
                <a:solidFill>
                  <a:srgbClr val="006600"/>
                </a:solidFill>
                <a:latin typeface="Engravers MT" pitchFamily="18" charset="0"/>
                <a:sym typeface="Engravers MT" pitchFamily="18" charset="0"/>
              </a:rPr>
              <a:t>Artemis </a:t>
            </a:r>
            <a:r>
              <a:rPr lang="ja-JP" altLang="en-US" sz="4000" smtClean="0">
                <a:solidFill>
                  <a:srgbClr val="006600"/>
                </a:solidFill>
                <a:latin typeface="SimSun" pitchFamily="2" charset="-122"/>
                <a:ea typeface="SimSun" pitchFamily="2" charset="-122"/>
                <a:sym typeface="SimSun" pitchFamily="2" charset="-122"/>
              </a:rPr>
              <a:t>的神殿</a:t>
            </a:r>
            <a:endParaRPr lang="en-US" altLang="en-US" smtClean="0"/>
          </a:p>
        </p:txBody>
      </p:sp>
      <p:sp>
        <p:nvSpPr>
          <p:cNvPr id="32771" name="AutoShape 3"/>
          <p:cNvSpPr>
            <a:spLocks/>
          </p:cNvSpPr>
          <p:nvPr/>
        </p:nvSpPr>
        <p:spPr bwMode="auto">
          <a:xfrm>
            <a:off x="381000" y="1143000"/>
            <a:ext cx="792480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a:latin typeface="Arial" charset="0"/>
                <a:ea typeface="ＭＳ Ｐゴシック" charset="0"/>
                <a:cs typeface="Arial" charset="0"/>
                <a:sym typeface="Arial" charset="0"/>
              </a:rPr>
              <a:t>Citadel in background</a:t>
            </a:r>
          </a:p>
        </p:txBody>
      </p:sp>
      <p:sp>
        <p:nvSpPr>
          <p:cNvPr id="32772" name="AutoShape 4"/>
          <p:cNvSpPr>
            <a:spLocks/>
          </p:cNvSpPr>
          <p:nvPr/>
        </p:nvSpPr>
        <p:spPr bwMode="auto">
          <a:xfrm>
            <a:off x="3733800" y="5594350"/>
            <a:ext cx="6400800" cy="825500"/>
          </a:xfrm>
          <a:custGeom>
            <a:avLst/>
            <a:gdLst>
              <a:gd name="T0" fmla="*/ 3200400 w 21600"/>
              <a:gd name="T1" fmla="*/ 412750 h 21600"/>
              <a:gd name="T2" fmla="*/ 3200400 w 21600"/>
              <a:gd name="T3" fmla="*/ 412750 h 21600"/>
              <a:gd name="T4" fmla="*/ 3200400 w 21600"/>
              <a:gd name="T5" fmla="*/ 412750 h 21600"/>
              <a:gd name="T6" fmla="*/ 3200400 w 21600"/>
              <a:gd name="T7" fmla="*/ 4127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ja-JP" altLang="en-US">
                <a:solidFill>
                  <a:srgbClr val="F8F8F8"/>
                </a:solidFill>
                <a:latin typeface="SimSun" pitchFamily="2" charset="-122"/>
                <a:ea typeface="SimSun" pitchFamily="2" charset="-122"/>
                <a:sym typeface="SimSun" pitchFamily="2" charset="-122"/>
              </a:rPr>
              <a:t>这个池以把著名的</a:t>
            </a:r>
            <a:r>
              <a:rPr lang="en-US" altLang="ja-JP">
                <a:solidFill>
                  <a:srgbClr val="F8F8F8"/>
                </a:solidFill>
              </a:rPr>
              <a:t>Artemis (</a:t>
            </a:r>
            <a:r>
              <a:rPr lang="ja-JP" altLang="en-US">
                <a:solidFill>
                  <a:srgbClr val="F8F8F8"/>
                </a:solidFill>
                <a:latin typeface="SimSun" pitchFamily="2" charset="-122"/>
                <a:ea typeface="SimSun" pitchFamily="2" charset="-122"/>
                <a:sym typeface="SimSun" pitchFamily="2" charset="-122"/>
              </a:rPr>
              <a:t>或戴安娜）</a:t>
            </a:r>
            <a:r>
              <a:rPr lang="en-US" altLang="ja-JP">
                <a:solidFill>
                  <a:srgbClr val="F8F8F8"/>
                </a:solidFill>
                <a:latin typeface="SimSun" pitchFamily="2" charset="-122"/>
                <a:ea typeface="SimSun" pitchFamily="2" charset="-122"/>
                <a:sym typeface="SimSun" pitchFamily="2" charset="-122"/>
              </a:rPr>
              <a:t> </a:t>
            </a:r>
            <a:endParaRPr lang="en-US" altLang="ja-JP">
              <a:solidFill>
                <a:srgbClr val="F8F8F8"/>
              </a:solidFill>
              <a:latin typeface="Times New Roman" pitchFamily="18" charset="0"/>
              <a:cs typeface="Times New Roman" pitchFamily="18" charset="0"/>
              <a:sym typeface="Times New Roman" pitchFamily="18" charset="0"/>
            </a:endParaRPr>
          </a:p>
          <a:p>
            <a:pPr eaLnBrk="1"/>
            <a:r>
              <a:rPr lang="ja-JP" altLang="en-US">
                <a:solidFill>
                  <a:srgbClr val="F8F8F8"/>
                </a:solidFill>
                <a:latin typeface="SimSun" pitchFamily="2" charset="-122"/>
                <a:ea typeface="SimSun" pitchFamily="2" charset="-122"/>
                <a:sym typeface="SimSun" pitchFamily="2" charset="-122"/>
              </a:rPr>
              <a:t>神殿淹没了，在提摩太前书写成时有的。</a:t>
            </a:r>
            <a:r>
              <a:rPr lang="en-US" altLang="ja-JP">
                <a:solidFill>
                  <a:srgbClr val="F8F8F8"/>
                </a:solidFill>
              </a:rPr>
              <a:t> </a:t>
            </a:r>
            <a:r>
              <a:rPr lang="en-US" altLang="ja-JP">
                <a:solidFill>
                  <a:srgbClr val="F8F8F8"/>
                </a:solidFill>
                <a:latin typeface="Times New Roman" pitchFamily="18" charset="0"/>
                <a:cs typeface="Times New Roman" pitchFamily="18" charset="0"/>
                <a:sym typeface="Times New Roman" pitchFamily="18" charset="0"/>
              </a:rPr>
              <a:t>   </a:t>
            </a:r>
            <a:endParaRPr lang="en-US" alt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smtClean="0">
                <a:solidFill>
                  <a:srgbClr val="006600"/>
                </a:solidFill>
                <a:latin typeface="SimSun" pitchFamily="2" charset="-122"/>
                <a:ea typeface="SimSun" pitchFamily="2" charset="-122"/>
                <a:sym typeface="SimSun" pitchFamily="2" charset="-122"/>
              </a:rPr>
              <a:t>主题</a:t>
            </a:r>
            <a:endParaRPr lang="en-US" altLang="en-US" smtClean="0"/>
          </a:p>
        </p:txBody>
      </p:sp>
      <p:sp>
        <p:nvSpPr>
          <p:cNvPr id="33794" name="Rectangle 2"/>
          <p:cNvSpPr>
            <a:spLocks noGrp="1" noChangeArrowheads="1"/>
          </p:cNvSpPr>
          <p:nvPr>
            <p:ph type="body" idx="1"/>
          </p:nvPr>
        </p:nvSpPr>
        <p:spPr>
          <a:xfrm>
            <a:off x="685800" y="1981200"/>
            <a:ext cx="7772400" cy="4114800"/>
          </a:xfrm>
        </p:spPr>
        <p:txBody>
          <a:bodyPr lIns="0" tIns="0" rIns="0" bIns="0"/>
          <a:lstStyle/>
          <a:p>
            <a:pPr marL="257175" indent="-257175" defTabSz="914400" eaLnBrk="1">
              <a:spcBef>
                <a:spcPts val="1400"/>
              </a:spcBef>
              <a:buClr>
                <a:srgbClr val="FF6600"/>
              </a:buClr>
              <a:buFontTx/>
              <a:buChar char="•"/>
            </a:pPr>
            <a:r>
              <a:rPr lang="ja-JP" altLang="en-US" sz="2400" smtClean="0">
                <a:solidFill>
                  <a:srgbClr val="FF6600"/>
                </a:solidFill>
                <a:latin typeface="SimSun" pitchFamily="2" charset="-122"/>
                <a:ea typeface="SimSun" pitchFamily="2" charset="-122"/>
                <a:sym typeface="SimSun" pitchFamily="2" charset="-122"/>
              </a:rPr>
              <a:t>教会的次序</a:t>
            </a:r>
            <a:endParaRPr lang="en-US" altLang="ja-JP" sz="2400" smtClean="0">
              <a:solidFill>
                <a:srgbClr val="FF6600"/>
              </a:solidFill>
              <a:latin typeface="Arial Bold" pitchFamily="2" charset="0"/>
              <a:sym typeface="Arial Bold" pitchFamily="2" charset="0"/>
            </a:endParaRPr>
          </a:p>
          <a:p>
            <a:pPr marL="257175" indent="-257175" defTabSz="914400" eaLnBrk="1">
              <a:spcBef>
                <a:spcPts val="1400"/>
              </a:spcBef>
              <a:buFontTx/>
              <a:buChar char="•"/>
            </a:pPr>
            <a:r>
              <a:rPr lang="ja-JP" altLang="en-US" sz="2400" smtClean="0">
                <a:latin typeface="Arial" pitchFamily="34" charset="0"/>
                <a:cs typeface="Arial" pitchFamily="34" charset="0"/>
                <a:sym typeface="Arial" pitchFamily="34" charset="0"/>
              </a:rPr>
              <a:t>“</a:t>
            </a:r>
            <a:r>
              <a:rPr lang="en-US" altLang="ja-JP" sz="2400" smtClean="0">
                <a:latin typeface="Arial" pitchFamily="34" charset="0"/>
                <a:cs typeface="Arial" pitchFamily="34" charset="0"/>
                <a:sym typeface="Arial" pitchFamily="34" charset="0"/>
              </a:rPr>
              <a:t>…</a:t>
            </a:r>
            <a:r>
              <a:rPr lang="ja-JP" altLang="en-US" sz="2400" smtClean="0">
                <a:latin typeface="SimSun" pitchFamily="2" charset="-122"/>
                <a:ea typeface="SimSun" pitchFamily="2" charset="-122"/>
                <a:sym typeface="SimSun" pitchFamily="2" charset="-122"/>
              </a:rPr>
              <a:t>我把这些事写给你</a:t>
            </a:r>
            <a:r>
              <a:rPr lang="en-US" altLang="ja-JP" sz="2400" smtClean="0">
                <a:latin typeface="Arial" pitchFamily="34" charset="0"/>
                <a:cs typeface="Arial" pitchFamily="34" charset="0"/>
                <a:sym typeface="Arial" pitchFamily="34" charset="0"/>
              </a:rPr>
              <a:t>…</a:t>
            </a:r>
            <a:r>
              <a:rPr lang="ja-JP" altLang="en-US" sz="2400" smtClean="0">
                <a:latin typeface="SimSun" pitchFamily="2" charset="-122"/>
                <a:ea typeface="SimSun" pitchFamily="2" charset="-122"/>
                <a:sym typeface="SimSun" pitchFamily="2" charset="-122"/>
              </a:rPr>
              <a:t>你也可以知道</a:t>
            </a:r>
            <a:r>
              <a:rPr lang="ja-JP" altLang="en-US" sz="2400" smtClean="0">
                <a:solidFill>
                  <a:srgbClr val="FF6600"/>
                </a:solidFill>
                <a:latin typeface="SimSun" pitchFamily="2" charset="-122"/>
                <a:ea typeface="SimSun" pitchFamily="2" charset="-122"/>
                <a:sym typeface="SimSun" pitchFamily="2" charset="-122"/>
              </a:rPr>
              <a:t>在神的家里应该这样行</a:t>
            </a:r>
            <a:r>
              <a:rPr lang="en-US" altLang="ja-JP" sz="2400" smtClean="0">
                <a:latin typeface="Arial" pitchFamily="34" charset="0"/>
                <a:cs typeface="Arial" pitchFamily="34" charset="0"/>
                <a:sym typeface="Arial" pitchFamily="34" charset="0"/>
              </a:rPr>
              <a:t>, </a:t>
            </a:r>
            <a:r>
              <a:rPr lang="ja-JP" altLang="en-US" sz="2400" smtClean="0">
                <a:latin typeface="SimSun" pitchFamily="2" charset="-122"/>
                <a:ea typeface="SimSun" pitchFamily="2" charset="-122"/>
                <a:sym typeface="SimSun" pitchFamily="2" charset="-122"/>
              </a:rPr>
              <a:t>这家就是永活神的教会，真理的柱石和根基。</a:t>
            </a:r>
            <a:r>
              <a:rPr lang="en-US" altLang="ja-JP" sz="2400" smtClean="0">
                <a:latin typeface="SimSun" pitchFamily="2" charset="-122"/>
                <a:ea typeface="SimSun" pitchFamily="2" charset="-122"/>
                <a:sym typeface="SimSun" pitchFamily="2" charset="-122"/>
              </a:rPr>
              <a:t> </a:t>
            </a:r>
            <a:r>
              <a:rPr lang="ja-JP" altLang="en-US" sz="2400" smtClean="0">
                <a:latin typeface="Arial" pitchFamily="34" charset="0"/>
                <a:cs typeface="Arial" pitchFamily="34" charset="0"/>
                <a:sym typeface="Arial" pitchFamily="34" charset="0"/>
              </a:rPr>
              <a:t>”</a:t>
            </a:r>
            <a:r>
              <a:rPr lang="en-US" altLang="ja-JP" sz="2400" smtClean="0">
                <a:latin typeface="Arial" pitchFamily="34" charset="0"/>
                <a:cs typeface="Arial" pitchFamily="34" charset="0"/>
                <a:sym typeface="Arial" pitchFamily="34" charset="0"/>
              </a:rPr>
              <a:t> (</a:t>
            </a:r>
            <a:r>
              <a:rPr lang="ja-JP" altLang="en-US" sz="2400" smtClean="0">
                <a:latin typeface="SimSun" pitchFamily="2" charset="-122"/>
                <a:ea typeface="SimSun" pitchFamily="2" charset="-122"/>
                <a:sym typeface="SimSun" pitchFamily="2" charset="-122"/>
              </a:rPr>
              <a:t>提摩太前书</a:t>
            </a:r>
            <a:r>
              <a:rPr lang="en-US" altLang="ja-JP" sz="2400" smtClean="0">
                <a:latin typeface="SimSun" pitchFamily="2" charset="-122"/>
                <a:ea typeface="SimSun" pitchFamily="2" charset="-122"/>
                <a:sym typeface="SimSun" pitchFamily="2" charset="-122"/>
              </a:rPr>
              <a:t> </a:t>
            </a:r>
            <a:r>
              <a:rPr lang="en-US" altLang="ja-JP" sz="2400" smtClean="0">
                <a:latin typeface="Arial" pitchFamily="34" charset="0"/>
                <a:cs typeface="Arial" pitchFamily="34" charset="0"/>
                <a:sym typeface="Arial" pitchFamily="34" charset="0"/>
              </a:rPr>
              <a:t>3:14-15)</a:t>
            </a:r>
            <a:endParaRPr lang="en-US" altLang="en-US" smtClean="0"/>
          </a:p>
        </p:txBody>
      </p:sp>
      <p:pic>
        <p:nvPicPr>
          <p:cNvPr id="33795" name="Picture 3" descr="BD05062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24400" y="4060825"/>
            <a:ext cx="4114800" cy="279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6"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220</a:t>
            </a:r>
            <a:endParaRPr lang="en-US" altLang="en-US"/>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smtClean="0">
                <a:solidFill>
                  <a:srgbClr val="006600"/>
                </a:solidFill>
                <a:latin typeface="SimSun" pitchFamily="2" charset="-122"/>
                <a:ea typeface="SimSun" pitchFamily="2" charset="-122"/>
                <a:sym typeface="SimSun" pitchFamily="2" charset="-122"/>
              </a:rPr>
              <a:t>大纲</a:t>
            </a:r>
            <a:endParaRPr lang="en-US" altLang="en-US" smtClean="0"/>
          </a:p>
        </p:txBody>
      </p:sp>
      <p:sp>
        <p:nvSpPr>
          <p:cNvPr id="34818" name="Rectangle 2"/>
          <p:cNvSpPr>
            <a:spLocks noGrp="1" noChangeArrowheads="1"/>
          </p:cNvSpPr>
          <p:nvPr>
            <p:ph type="body" idx="1"/>
          </p:nvPr>
        </p:nvSpPr>
        <p:spPr>
          <a:xfrm>
            <a:off x="685800" y="1981200"/>
            <a:ext cx="8229600" cy="4114800"/>
          </a:xfrm>
        </p:spPr>
        <p:txBody>
          <a:bodyPr lIns="0" tIns="0" rIns="0" bIns="0"/>
          <a:lstStyle/>
          <a:p>
            <a:pPr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第一章</a:t>
            </a:r>
            <a:r>
              <a:rPr lang="en-US" altLang="ja-JP" sz="3200" smtClean="0">
                <a:latin typeface="Arial" pitchFamily="34" charset="0"/>
                <a:cs typeface="Arial" pitchFamily="34" charset="0"/>
                <a:sym typeface="Arial" pitchFamily="34" charset="0"/>
              </a:rPr>
              <a:t>: </a:t>
            </a:r>
            <a:r>
              <a:rPr lang="ja-JP" altLang="en-US" sz="3200" smtClean="0">
                <a:solidFill>
                  <a:srgbClr val="FF6600"/>
                </a:solidFill>
                <a:latin typeface="SimSun" pitchFamily="2" charset="-122"/>
                <a:ea typeface="SimSun" pitchFamily="2" charset="-122"/>
                <a:sym typeface="SimSun" pitchFamily="2" charset="-122"/>
              </a:rPr>
              <a:t>对付假教师</a:t>
            </a:r>
            <a:endParaRPr lang="en-US" altLang="ja-JP" sz="3200" smtClean="0">
              <a:solidFill>
                <a:srgbClr val="FF6600"/>
              </a:solidFill>
              <a:latin typeface="Arial Bold" pitchFamily="2" charset="0"/>
              <a:sym typeface="Arial Bold" pitchFamily="2" charset="0"/>
            </a:endParaRPr>
          </a:p>
          <a:p>
            <a:pPr marL="660400" lvl="1" indent="-203200" defTabSz="914400" eaLnBrk="1">
              <a:spcBef>
                <a:spcPts val="400"/>
              </a:spcBef>
              <a:buFontTx/>
              <a:buChar char="–"/>
            </a:pPr>
            <a:r>
              <a:rPr lang="ja-JP" altLang="en-US" sz="2000" smtClean="0">
                <a:latin typeface="SimSun" pitchFamily="2" charset="-122"/>
                <a:ea typeface="SimSun" pitchFamily="2" charset="-122"/>
                <a:sym typeface="SimSun" pitchFamily="2" charset="-122"/>
              </a:rPr>
              <a:t>假教师</a:t>
            </a:r>
            <a:endParaRPr lang="en-US" altLang="ja-JP" sz="2000" smtClean="0">
              <a:latin typeface="Arial" pitchFamily="34" charset="0"/>
              <a:ea typeface="MS PGothic" pitchFamily="34" charset="-128"/>
              <a:cs typeface="Arial" pitchFamily="34" charset="0"/>
              <a:sym typeface="Arial" pitchFamily="34" charset="0"/>
            </a:endParaRPr>
          </a:p>
          <a:p>
            <a:pPr marL="660400" lvl="1" indent="-203200" defTabSz="914400" eaLnBrk="1">
              <a:spcBef>
                <a:spcPts val="400"/>
              </a:spcBef>
              <a:buFontTx/>
              <a:buChar char="–"/>
            </a:pPr>
            <a:r>
              <a:rPr lang="ja-JP" altLang="en-US" sz="2000" smtClean="0">
                <a:latin typeface="SimSun" pitchFamily="2" charset="-122"/>
                <a:ea typeface="SimSun" pitchFamily="2" charset="-122"/>
                <a:sym typeface="SimSun" pitchFamily="2" charset="-122"/>
              </a:rPr>
              <a:t>保罗与福音</a:t>
            </a:r>
            <a:endParaRPr lang="en-US" altLang="ja-JP" sz="2000" smtClean="0">
              <a:latin typeface="Arial" pitchFamily="34" charset="0"/>
              <a:ea typeface="MS PGothic" pitchFamily="34" charset="-128"/>
              <a:cs typeface="Arial" pitchFamily="34" charset="0"/>
              <a:sym typeface="Arial" pitchFamily="34" charset="0"/>
            </a:endParaRPr>
          </a:p>
          <a:p>
            <a:pPr marL="660400" lvl="1" indent="-203200" defTabSz="914400" eaLnBrk="1">
              <a:spcBef>
                <a:spcPts val="400"/>
              </a:spcBef>
              <a:buFontTx/>
              <a:buChar char="–"/>
            </a:pPr>
            <a:r>
              <a:rPr lang="ja-JP" altLang="en-US" sz="2000" smtClean="0">
                <a:latin typeface="SimSun" pitchFamily="2" charset="-122"/>
                <a:ea typeface="SimSun" pitchFamily="2" charset="-122"/>
                <a:sym typeface="SimSun" pitchFamily="2" charset="-122"/>
              </a:rPr>
              <a:t>给提摩太的分付</a:t>
            </a:r>
            <a:endParaRPr lang="en-US" altLang="ja-JP" sz="2000" smtClean="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第二章</a:t>
            </a:r>
            <a:r>
              <a:rPr lang="en-US" altLang="ja-JP" sz="3200" smtClean="0">
                <a:latin typeface="Arial" pitchFamily="34" charset="0"/>
                <a:cs typeface="Arial" pitchFamily="34" charset="0"/>
                <a:sym typeface="Arial" pitchFamily="34" charset="0"/>
              </a:rPr>
              <a:t>: </a:t>
            </a:r>
            <a:r>
              <a:rPr lang="ja-JP" altLang="en-US" sz="3200" smtClean="0">
                <a:solidFill>
                  <a:srgbClr val="FF6600"/>
                </a:solidFill>
                <a:latin typeface="SimSun" pitchFamily="2" charset="-122"/>
                <a:ea typeface="SimSun" pitchFamily="2" charset="-122"/>
                <a:sym typeface="SimSun" pitchFamily="2" charset="-122"/>
              </a:rPr>
              <a:t>崇拜</a:t>
            </a:r>
            <a:endParaRPr lang="en-US" altLang="ja-JP" sz="3200" smtClean="0">
              <a:solidFill>
                <a:srgbClr val="FF6600"/>
              </a:solidFill>
              <a:latin typeface="Arial Bold" pitchFamily="2" charset="0"/>
              <a:sym typeface="Arial Bold" pitchFamily="2" charset="0"/>
            </a:endParaRPr>
          </a:p>
          <a:p>
            <a:pPr marL="660400" lvl="1" indent="-203200" defTabSz="914400" eaLnBrk="1">
              <a:spcBef>
                <a:spcPts val="400"/>
              </a:spcBef>
              <a:buFontTx/>
              <a:buChar char="–"/>
            </a:pPr>
            <a:r>
              <a:rPr lang="ja-JP" altLang="en-US" sz="2000" smtClean="0">
                <a:latin typeface="SimSun" pitchFamily="2" charset="-122"/>
                <a:ea typeface="SimSun" pitchFamily="2" charset="-122"/>
                <a:sym typeface="SimSun" pitchFamily="2" charset="-122"/>
              </a:rPr>
              <a:t>普遍对崇拜聚会的关切</a:t>
            </a:r>
            <a:endParaRPr lang="en-US" altLang="ja-JP" sz="2000" smtClean="0">
              <a:latin typeface="Arial" pitchFamily="34" charset="0"/>
              <a:ea typeface="MS PGothic" pitchFamily="34" charset="-128"/>
              <a:cs typeface="Arial" pitchFamily="34" charset="0"/>
              <a:sym typeface="Arial" pitchFamily="34" charset="0"/>
            </a:endParaRPr>
          </a:p>
          <a:p>
            <a:pPr marL="660400" lvl="1" indent="-203200" defTabSz="914400" eaLnBrk="1">
              <a:spcBef>
                <a:spcPts val="400"/>
              </a:spcBef>
              <a:buFontTx/>
              <a:buChar char="–"/>
            </a:pPr>
            <a:r>
              <a:rPr lang="ja-JP" altLang="en-US" sz="2000" smtClean="0">
                <a:latin typeface="SimSun" pitchFamily="2" charset="-122"/>
                <a:ea typeface="SimSun" pitchFamily="2" charset="-122"/>
                <a:sym typeface="SimSun" pitchFamily="2" charset="-122"/>
              </a:rPr>
              <a:t>弟兄与姐妹在崇拜聚会的角色</a:t>
            </a:r>
            <a:endParaRPr lang="en-US" altLang="ja-JP" sz="2000" smtClean="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第三章</a:t>
            </a:r>
            <a:r>
              <a:rPr lang="en-US" altLang="ja-JP" sz="3200" smtClean="0">
                <a:latin typeface="Arial" pitchFamily="34" charset="0"/>
                <a:cs typeface="Arial" pitchFamily="34" charset="0"/>
                <a:sym typeface="Arial" pitchFamily="34" charset="0"/>
              </a:rPr>
              <a:t>: </a:t>
            </a:r>
            <a:r>
              <a:rPr lang="ja-JP" altLang="en-US" sz="3200" smtClean="0">
                <a:solidFill>
                  <a:srgbClr val="FF6600"/>
                </a:solidFill>
                <a:latin typeface="SimSun" pitchFamily="2" charset="-122"/>
                <a:ea typeface="SimSun" pitchFamily="2" charset="-122"/>
                <a:sym typeface="SimSun" pitchFamily="2" charset="-122"/>
              </a:rPr>
              <a:t>领袖</a:t>
            </a:r>
            <a:endParaRPr lang="en-US" altLang="ja-JP" sz="3200" smtClean="0">
              <a:solidFill>
                <a:srgbClr val="FF6600"/>
              </a:solidFill>
              <a:latin typeface="Arial Bold" pitchFamily="2" charset="0"/>
              <a:sym typeface="Arial Bold" pitchFamily="2" charset="0"/>
            </a:endParaRPr>
          </a:p>
          <a:p>
            <a:pPr marL="660400" lvl="1" indent="-203200" defTabSz="914400" eaLnBrk="1">
              <a:spcBef>
                <a:spcPts val="400"/>
              </a:spcBef>
              <a:buFontTx/>
              <a:buChar char="–"/>
            </a:pPr>
            <a:r>
              <a:rPr lang="ja-JP" altLang="en-US" sz="2000" smtClean="0">
                <a:latin typeface="SimSun" pitchFamily="2" charset="-122"/>
                <a:ea typeface="SimSun" pitchFamily="2" charset="-122"/>
                <a:sym typeface="SimSun" pitchFamily="2" charset="-122"/>
              </a:rPr>
              <a:t>作监督与执事的资格</a:t>
            </a:r>
            <a:endParaRPr lang="en-US" altLang="en-US" smtClean="0">
              <a:ea typeface="Helvetica" pitchFamily="2" charset="0"/>
            </a:endParaRPr>
          </a:p>
        </p:txBody>
      </p:sp>
      <p:sp>
        <p:nvSpPr>
          <p:cNvPr id="34819"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220</a:t>
            </a:r>
            <a:endParaRPr lang="en-US" altLang="en-US"/>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smtClean="0">
                <a:solidFill>
                  <a:srgbClr val="006600"/>
                </a:solidFill>
                <a:latin typeface="SimSun" pitchFamily="2" charset="-122"/>
                <a:ea typeface="SimSun" pitchFamily="2" charset="-122"/>
                <a:sym typeface="SimSun" pitchFamily="2" charset="-122"/>
              </a:rPr>
              <a:t>大纲</a:t>
            </a:r>
            <a:endParaRPr lang="en-US" altLang="en-US" smtClean="0"/>
          </a:p>
        </p:txBody>
      </p:sp>
      <p:sp>
        <p:nvSpPr>
          <p:cNvPr id="35842" name="Rectangle 2"/>
          <p:cNvSpPr>
            <a:spLocks noGrp="1" noChangeArrowheads="1"/>
          </p:cNvSpPr>
          <p:nvPr>
            <p:ph type="body" idx="1"/>
          </p:nvPr>
        </p:nvSpPr>
        <p:spPr>
          <a:xfrm>
            <a:off x="685800" y="1981200"/>
            <a:ext cx="7848600" cy="4876800"/>
          </a:xfrm>
        </p:spPr>
        <p:txBody>
          <a:bodyPr lIns="0" tIns="0" rIns="0" bIns="0"/>
          <a:lstStyle/>
          <a:p>
            <a:pPr marL="325438" indent="-325438" defTabSz="868363" eaLnBrk="1">
              <a:lnSpc>
                <a:spcPct val="80000"/>
              </a:lnSpc>
              <a:spcBef>
                <a:spcPts val="700"/>
              </a:spcBef>
              <a:buFontTx/>
              <a:buBlip>
                <a:blip r:embed="rId2"/>
              </a:buBlip>
            </a:pPr>
            <a:r>
              <a:rPr lang="ja-JP" altLang="en-US" sz="3000" smtClean="0">
                <a:latin typeface="SimSun" pitchFamily="2" charset="-122"/>
                <a:ea typeface="SimSun" pitchFamily="2" charset="-122"/>
                <a:sym typeface="SimSun" pitchFamily="2" charset="-122"/>
              </a:rPr>
              <a:t>第四章</a:t>
            </a:r>
            <a:r>
              <a:rPr lang="en-US" altLang="ja-JP" sz="3000" smtClean="0">
                <a:latin typeface="Arial" pitchFamily="34" charset="0"/>
                <a:cs typeface="Arial" pitchFamily="34" charset="0"/>
                <a:sym typeface="Arial" pitchFamily="34" charset="0"/>
              </a:rPr>
              <a:t>: </a:t>
            </a:r>
            <a:r>
              <a:rPr lang="ja-JP" altLang="en-US" sz="3000" smtClean="0">
                <a:solidFill>
                  <a:srgbClr val="FF6600"/>
                </a:solidFill>
                <a:latin typeface="SimSun" pitchFamily="2" charset="-122"/>
                <a:ea typeface="SimSun" pitchFamily="2" charset="-122"/>
                <a:sym typeface="SimSun" pitchFamily="2" charset="-122"/>
              </a:rPr>
              <a:t>对提摩太的训勉</a:t>
            </a:r>
            <a:endParaRPr lang="en-US" altLang="ja-JP" sz="3000" smtClean="0">
              <a:solidFill>
                <a:srgbClr val="FF6600"/>
              </a:solidFill>
              <a:latin typeface="Arial Bold" pitchFamily="2" charset="0"/>
              <a:sym typeface="Arial Bold" pitchFamily="2" charset="0"/>
            </a:endParaRPr>
          </a:p>
          <a:p>
            <a:pPr marL="646113" lvl="1" indent="-212725" defTabSz="868363" eaLnBrk="1">
              <a:lnSpc>
                <a:spcPct val="80000"/>
              </a:lnSpc>
              <a:spcBef>
                <a:spcPts val="400"/>
              </a:spcBef>
              <a:buFontTx/>
              <a:buChar char="–"/>
            </a:pPr>
            <a:r>
              <a:rPr lang="ja-JP" altLang="en-US" sz="1900" smtClean="0">
                <a:latin typeface="SimSun" pitchFamily="2" charset="-122"/>
                <a:ea typeface="SimSun" pitchFamily="2" charset="-122"/>
                <a:sym typeface="SimSun" pitchFamily="2" charset="-122"/>
              </a:rPr>
              <a:t>假教师的警告</a:t>
            </a:r>
            <a:endParaRPr lang="en-US" altLang="ja-JP" sz="1900" smtClean="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400"/>
              </a:spcBef>
              <a:buFontTx/>
              <a:buChar char="–"/>
            </a:pPr>
            <a:r>
              <a:rPr lang="ja-JP" altLang="en-US" sz="1900" smtClean="0">
                <a:latin typeface="SimSun" pitchFamily="2" charset="-122"/>
                <a:ea typeface="SimSun" pitchFamily="2" charset="-122"/>
                <a:sym typeface="SimSun" pitchFamily="2" charset="-122"/>
              </a:rPr>
              <a:t>生活与神学要谨慎</a:t>
            </a:r>
            <a:endParaRPr lang="en-US" altLang="ja-JP" sz="1900" smtClean="0">
              <a:latin typeface="Arial" pitchFamily="34" charset="0"/>
              <a:ea typeface="MS PGothic" pitchFamily="34" charset="-128"/>
              <a:cs typeface="Arial" pitchFamily="34" charset="0"/>
              <a:sym typeface="Arial" pitchFamily="34" charset="0"/>
            </a:endParaRPr>
          </a:p>
          <a:p>
            <a:pPr marL="325438" indent="-325438" defTabSz="868363" eaLnBrk="1">
              <a:lnSpc>
                <a:spcPct val="80000"/>
              </a:lnSpc>
              <a:spcBef>
                <a:spcPts val="700"/>
              </a:spcBef>
              <a:buFontTx/>
              <a:buBlip>
                <a:blip r:embed="rId2"/>
              </a:buBlip>
            </a:pPr>
            <a:r>
              <a:rPr lang="ja-JP" altLang="en-US" sz="3000" smtClean="0">
                <a:latin typeface="SimSun" pitchFamily="2" charset="-122"/>
                <a:ea typeface="SimSun" pitchFamily="2" charset="-122"/>
                <a:sym typeface="SimSun" pitchFamily="2" charset="-122"/>
              </a:rPr>
              <a:t>第五章</a:t>
            </a:r>
            <a:r>
              <a:rPr lang="en-US" altLang="ja-JP" sz="3000" smtClean="0">
                <a:latin typeface="Arial" pitchFamily="34" charset="0"/>
                <a:cs typeface="Arial" pitchFamily="34" charset="0"/>
                <a:sym typeface="Arial" pitchFamily="34" charset="0"/>
              </a:rPr>
              <a:t>: </a:t>
            </a:r>
            <a:r>
              <a:rPr lang="ja-JP" altLang="en-US" sz="3000" smtClean="0">
                <a:solidFill>
                  <a:srgbClr val="FF6600"/>
                </a:solidFill>
                <a:latin typeface="SimSun" pitchFamily="2" charset="-122"/>
                <a:ea typeface="SimSun" pitchFamily="2" charset="-122"/>
                <a:sym typeface="SimSun" pitchFamily="2" charset="-122"/>
              </a:rPr>
              <a:t>对不同人的对待</a:t>
            </a:r>
            <a:endParaRPr lang="en-US" altLang="ja-JP" sz="3000" smtClean="0">
              <a:solidFill>
                <a:srgbClr val="FF6600"/>
              </a:solidFill>
              <a:latin typeface="Arial Bold" pitchFamily="2" charset="0"/>
              <a:sym typeface="Arial Bold" pitchFamily="2" charset="0"/>
            </a:endParaRPr>
          </a:p>
          <a:p>
            <a:pPr marL="646113" lvl="1" indent="-212725" defTabSz="868363" eaLnBrk="1">
              <a:lnSpc>
                <a:spcPct val="80000"/>
              </a:lnSpc>
              <a:spcBef>
                <a:spcPts val="400"/>
              </a:spcBef>
              <a:buFontTx/>
              <a:buChar char="–"/>
            </a:pPr>
            <a:r>
              <a:rPr lang="ja-JP" altLang="en-US" sz="1900" smtClean="0">
                <a:latin typeface="SimSun" pitchFamily="2" charset="-122"/>
                <a:ea typeface="SimSun" pitchFamily="2" charset="-122"/>
                <a:sym typeface="SimSun" pitchFamily="2" charset="-122"/>
              </a:rPr>
              <a:t>寡妇</a:t>
            </a:r>
            <a:endParaRPr lang="en-US" altLang="ja-JP" sz="1900" smtClean="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400"/>
              </a:spcBef>
              <a:buFontTx/>
              <a:buChar char="–"/>
            </a:pPr>
            <a:r>
              <a:rPr lang="ja-JP" altLang="en-US" sz="1900" smtClean="0">
                <a:latin typeface="SimSun" pitchFamily="2" charset="-122"/>
                <a:ea typeface="SimSun" pitchFamily="2" charset="-122"/>
                <a:sym typeface="SimSun" pitchFamily="2" charset="-122"/>
              </a:rPr>
              <a:t>长老</a:t>
            </a:r>
            <a:endParaRPr lang="en-US" altLang="ja-JP" sz="1900" smtClean="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400"/>
              </a:spcBef>
              <a:buFontTx/>
              <a:buChar char="–"/>
            </a:pPr>
            <a:r>
              <a:rPr lang="ja-JP" altLang="en-US" sz="1900" smtClean="0">
                <a:latin typeface="SimSun" pitchFamily="2" charset="-122"/>
                <a:ea typeface="SimSun" pitchFamily="2" charset="-122"/>
                <a:sym typeface="SimSun" pitchFamily="2" charset="-122"/>
              </a:rPr>
              <a:t>奴仆</a:t>
            </a:r>
            <a:r>
              <a:rPr lang="en-US" altLang="ja-JP" sz="1900" smtClean="0">
                <a:latin typeface="Arial" pitchFamily="34" charset="0"/>
                <a:ea typeface="MS PGothic" pitchFamily="34" charset="-128"/>
                <a:cs typeface="Arial" pitchFamily="34" charset="0"/>
                <a:sym typeface="Arial" pitchFamily="34" charset="0"/>
              </a:rPr>
              <a:t> (6:1-2)</a:t>
            </a:r>
          </a:p>
          <a:p>
            <a:pPr marL="325438" indent="-325438" defTabSz="868363" eaLnBrk="1">
              <a:lnSpc>
                <a:spcPct val="80000"/>
              </a:lnSpc>
              <a:spcBef>
                <a:spcPts val="700"/>
              </a:spcBef>
              <a:buFontTx/>
              <a:buBlip>
                <a:blip r:embed="rId2"/>
              </a:buBlip>
            </a:pPr>
            <a:r>
              <a:rPr lang="ja-JP" altLang="en-US" sz="3000" smtClean="0">
                <a:latin typeface="SimSun" pitchFamily="2" charset="-122"/>
                <a:ea typeface="SimSun" pitchFamily="2" charset="-122"/>
                <a:sym typeface="SimSun" pitchFamily="2" charset="-122"/>
              </a:rPr>
              <a:t>第六章</a:t>
            </a:r>
            <a:r>
              <a:rPr lang="en-US" altLang="ja-JP" sz="3000" smtClean="0">
                <a:latin typeface="Arial" pitchFamily="34" charset="0"/>
                <a:cs typeface="Arial" pitchFamily="34" charset="0"/>
                <a:sym typeface="Arial" pitchFamily="34" charset="0"/>
              </a:rPr>
              <a:t>: </a:t>
            </a:r>
            <a:r>
              <a:rPr lang="ja-JP" altLang="en-US" sz="3000" smtClean="0">
                <a:solidFill>
                  <a:srgbClr val="FF6600"/>
                </a:solidFill>
                <a:latin typeface="SimSun" pitchFamily="2" charset="-122"/>
                <a:ea typeface="SimSun" pitchFamily="2" charset="-122"/>
                <a:sym typeface="SimSun" pitchFamily="2" charset="-122"/>
              </a:rPr>
              <a:t>拥有物质</a:t>
            </a:r>
            <a:endParaRPr lang="en-US" altLang="ja-JP" sz="3000" smtClean="0">
              <a:solidFill>
                <a:srgbClr val="FF6600"/>
              </a:solidFill>
              <a:latin typeface="Arial Bold" pitchFamily="2" charset="0"/>
              <a:sym typeface="Arial Bold" pitchFamily="2" charset="0"/>
            </a:endParaRPr>
          </a:p>
          <a:p>
            <a:pPr marL="646113" lvl="1" indent="-212725" defTabSz="868363" eaLnBrk="1">
              <a:lnSpc>
                <a:spcPct val="80000"/>
              </a:lnSpc>
              <a:spcBef>
                <a:spcPts val="500"/>
              </a:spcBef>
              <a:buFontTx/>
              <a:buChar char="–"/>
            </a:pPr>
            <a:r>
              <a:rPr lang="ja-JP" altLang="en-US" sz="2200" smtClean="0">
                <a:latin typeface="SimSun" pitchFamily="2" charset="-122"/>
                <a:ea typeface="SimSun" pitchFamily="2" charset="-122"/>
                <a:sym typeface="SimSun" pitchFamily="2" charset="-122"/>
              </a:rPr>
              <a:t>腐败</a:t>
            </a:r>
            <a:r>
              <a:rPr lang="en-US" altLang="ja-JP" sz="2200" smtClean="0">
                <a:latin typeface="Arial" pitchFamily="34" charset="0"/>
                <a:ea typeface="MS PGothic" pitchFamily="34" charset="-128"/>
                <a:cs typeface="Arial" pitchFamily="34" charset="0"/>
                <a:sym typeface="Arial" pitchFamily="34" charset="0"/>
              </a:rPr>
              <a:t>: </a:t>
            </a:r>
            <a:r>
              <a:rPr lang="ja-JP" altLang="en-US" sz="2200" smtClean="0">
                <a:latin typeface="SimSun" pitchFamily="2" charset="-122"/>
                <a:ea typeface="SimSun" pitchFamily="2" charset="-122"/>
                <a:sym typeface="SimSun" pitchFamily="2" charset="-122"/>
              </a:rPr>
              <a:t>敬虔为得利的门路</a:t>
            </a:r>
            <a:endParaRPr lang="en-US" altLang="ja-JP" sz="2200" smtClean="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500"/>
              </a:spcBef>
              <a:buFontTx/>
              <a:buChar char="–"/>
            </a:pPr>
            <a:r>
              <a:rPr lang="ja-JP" altLang="en-US" sz="2200" smtClean="0">
                <a:latin typeface="SimSun" pitchFamily="2" charset="-122"/>
                <a:ea typeface="SimSun" pitchFamily="2" charset="-122"/>
                <a:sym typeface="SimSun" pitchFamily="2" charset="-122"/>
              </a:rPr>
              <a:t>对比的态度：自主的敬虔</a:t>
            </a:r>
            <a:r>
              <a:rPr lang="en-US" altLang="ja-JP" sz="2200" smtClean="0">
                <a:latin typeface="Arial" pitchFamily="34" charset="0"/>
                <a:ea typeface="MS PGothic" pitchFamily="34" charset="-128"/>
                <a:cs typeface="Arial" pitchFamily="34" charset="0"/>
                <a:sym typeface="Arial" pitchFamily="34" charset="0"/>
              </a:rPr>
              <a:t>t</a:t>
            </a:r>
          </a:p>
          <a:p>
            <a:pPr marL="646113" lvl="1" indent="-212725" defTabSz="868363" eaLnBrk="1">
              <a:lnSpc>
                <a:spcPct val="80000"/>
              </a:lnSpc>
              <a:spcBef>
                <a:spcPts val="500"/>
              </a:spcBef>
              <a:buFontTx/>
              <a:buChar char="–"/>
            </a:pPr>
            <a:r>
              <a:rPr lang="ja-JP" altLang="en-US" sz="2200" smtClean="0">
                <a:latin typeface="SimSun" pitchFamily="2" charset="-122"/>
                <a:ea typeface="SimSun" pitchFamily="2" charset="-122"/>
                <a:sym typeface="SimSun" pitchFamily="2" charset="-122"/>
              </a:rPr>
              <a:t>给提摩太的嘱咐</a:t>
            </a:r>
            <a:r>
              <a:rPr lang="en-US" altLang="ja-JP" sz="2200" smtClean="0">
                <a:latin typeface="Arial" pitchFamily="34" charset="0"/>
                <a:ea typeface="MS PGothic" pitchFamily="34" charset="-128"/>
                <a:cs typeface="Arial" pitchFamily="34" charset="0"/>
                <a:sym typeface="Arial" pitchFamily="34" charset="0"/>
              </a:rPr>
              <a:t>: </a:t>
            </a:r>
            <a:r>
              <a:rPr lang="ja-JP" altLang="en-US" sz="2200" smtClean="0">
                <a:latin typeface="SimSun" pitchFamily="2" charset="-122"/>
                <a:ea typeface="SimSun" pitchFamily="2" charset="-122"/>
                <a:sym typeface="SimSun" pitchFamily="2" charset="-122"/>
              </a:rPr>
              <a:t>操练敬虔为目标</a:t>
            </a:r>
            <a:endParaRPr lang="en-US" altLang="ja-JP" sz="2200" smtClean="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500"/>
              </a:spcBef>
              <a:buFontTx/>
              <a:buChar char="–"/>
            </a:pPr>
            <a:r>
              <a:rPr lang="ja-JP" altLang="en-US" sz="2200" smtClean="0">
                <a:latin typeface="SimSun" pitchFamily="2" charset="-122"/>
                <a:ea typeface="SimSun" pitchFamily="2" charset="-122"/>
                <a:sym typeface="SimSun" pitchFamily="2" charset="-122"/>
              </a:rPr>
              <a:t>给富有人的命令</a:t>
            </a:r>
            <a:r>
              <a:rPr lang="en-US" altLang="ja-JP" sz="2200" smtClean="0">
                <a:latin typeface="Arial" pitchFamily="34" charset="0"/>
                <a:ea typeface="MS PGothic" pitchFamily="34" charset="-128"/>
                <a:cs typeface="Arial" pitchFamily="34" charset="0"/>
                <a:sym typeface="Arial" pitchFamily="34" charset="0"/>
              </a:rPr>
              <a:t>: </a:t>
            </a:r>
            <a:r>
              <a:rPr lang="ja-JP" altLang="en-US" sz="2200" smtClean="0">
                <a:latin typeface="SimSun" pitchFamily="2" charset="-122"/>
                <a:ea typeface="SimSun" pitchFamily="2" charset="-122"/>
                <a:sym typeface="SimSun" pitchFamily="2" charset="-122"/>
              </a:rPr>
              <a:t>把盼望放在神而不是财富</a:t>
            </a:r>
            <a:endParaRPr lang="en-US" altLang="ja-JP" sz="2200" smtClean="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500"/>
              </a:spcBef>
              <a:buFontTx/>
              <a:buChar char="–"/>
            </a:pPr>
            <a:r>
              <a:rPr lang="ja-JP" altLang="en-US" sz="2200" smtClean="0">
                <a:latin typeface="SimSun" pitchFamily="2" charset="-122"/>
                <a:ea typeface="SimSun" pitchFamily="2" charset="-122"/>
                <a:sym typeface="SimSun" pitchFamily="2" charset="-122"/>
              </a:rPr>
              <a:t>给提摩太的嘱咐：</a:t>
            </a:r>
            <a:r>
              <a:rPr lang="en-US" altLang="ja-JP" sz="2200" smtClean="0">
                <a:latin typeface="Arial" pitchFamily="34" charset="0"/>
                <a:ea typeface="MS PGothic" pitchFamily="34" charset="-128"/>
                <a:cs typeface="Arial" pitchFamily="34" charset="0"/>
                <a:sym typeface="Arial" pitchFamily="34" charset="0"/>
              </a:rPr>
              <a:t> </a:t>
            </a:r>
            <a:r>
              <a:rPr lang="ja-JP" altLang="en-US" sz="2200" smtClean="0">
                <a:latin typeface="SimSun" pitchFamily="2" charset="-122"/>
                <a:ea typeface="SimSun" pitchFamily="2" charset="-122"/>
                <a:sym typeface="SimSun" pitchFamily="2" charset="-122"/>
              </a:rPr>
              <a:t>警戒所被委托的</a:t>
            </a:r>
            <a:endParaRPr lang="en-US" altLang="en-US" smtClean="0">
              <a:ea typeface="Helvetica" pitchFamily="2" charset="0"/>
            </a:endParaRPr>
          </a:p>
        </p:txBody>
      </p:sp>
      <p:sp>
        <p:nvSpPr>
          <p:cNvPr id="35843"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220</a:t>
            </a:r>
            <a:endParaRPr lang="en-US" alt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总结陈述</a:t>
            </a:r>
            <a:endParaRPr lang="en-US" dirty="0"/>
          </a:p>
        </p:txBody>
      </p:sp>
      <p:sp>
        <p:nvSpPr>
          <p:cNvPr id="3" name="Content Placeholder 2"/>
          <p:cNvSpPr>
            <a:spLocks noGrp="1"/>
          </p:cNvSpPr>
          <p:nvPr>
            <p:ph idx="1"/>
          </p:nvPr>
        </p:nvSpPr>
        <p:spPr>
          <a:xfrm>
            <a:off x="2261156" y="1981200"/>
            <a:ext cx="6197044" cy="4114800"/>
          </a:xfrm>
        </p:spPr>
        <p:txBody>
          <a:bodyPr/>
          <a:lstStyle/>
          <a:p>
            <a:pPr marL="0" indent="0" algn="ctr">
              <a:buNone/>
            </a:pPr>
            <a:r>
              <a:rPr lang="zh-CN" altLang="en-US" b="1" dirty="0"/>
              <a:t>保罗劝勉提摩太要勇敢地守住他的个人生活、教义和当地教会秩序，以保护以弗所教会的事工，不受禁欲主义和投机性假教师的影响。</a:t>
            </a:r>
            <a:endParaRPr lang="en-US" b="1" dirty="0"/>
          </a:p>
        </p:txBody>
      </p:sp>
      <p:sp>
        <p:nvSpPr>
          <p:cNvPr id="4" name="Text Box 4"/>
          <p:cNvSpPr txBox="1">
            <a:spLocks noChangeArrowheads="1"/>
          </p:cNvSpPr>
          <p:nvPr/>
        </p:nvSpPr>
        <p:spPr bwMode="auto">
          <a:xfrm>
            <a:off x="8374224" y="50155"/>
            <a:ext cx="698178"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smtClean="0">
                <a:solidFill>
                  <a:srgbClr val="000000"/>
                </a:solidFill>
                <a:effectLst>
                  <a:outerShdw blurRad="38100" dist="38100" dir="2700000" algn="tl">
                    <a:srgbClr val="DDDDDD"/>
                  </a:outerShdw>
                </a:effectLst>
                <a:latin typeface="Arial" charset="0"/>
                <a:cs typeface="Arial" charset="0"/>
              </a:rPr>
              <a:t>217</a:t>
            </a:r>
            <a:endParaRPr lang="en-US" sz="2800" dirty="0" smtClean="0">
              <a:solidFill>
                <a:srgbClr val="006600"/>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1204125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smtClean="0">
                <a:solidFill>
                  <a:schemeClr val="bg1"/>
                </a:solidFill>
                <a:latin typeface="Arial" charset="0"/>
                <a:ea typeface="Osaka" charset="0"/>
                <a:cs typeface="Arial" charset="0"/>
              </a:rPr>
              <a:t>提摩太前</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055275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smtClean="0">
                <a:solidFill>
                  <a:schemeClr val="bg1"/>
                </a:solidFill>
                <a:latin typeface="Arial" charset="0"/>
                <a:ea typeface="Osaka" charset="0"/>
                <a:cs typeface="Arial" charset="0"/>
              </a:rPr>
              <a:t>提摩太前</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77951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1828800" y="2133600"/>
            <a:ext cx="7315200" cy="1600200"/>
          </a:xfrm>
        </p:spPr>
        <p:txBody>
          <a:bodyPr lIns="0" tIns="0" rIns="0" bIns="0"/>
          <a:lstStyle/>
          <a:p>
            <a:pPr defTabSz="914400" eaLnBrk="1"/>
            <a:r>
              <a:rPr lang="ja-JP" altLang="en-US" sz="6000" smtClean="0">
                <a:solidFill>
                  <a:srgbClr val="006600"/>
                </a:solidFill>
                <a:latin typeface="SimSun" pitchFamily="2" charset="-122"/>
                <a:ea typeface="SimSun" pitchFamily="2" charset="-122"/>
                <a:sym typeface="SimSun" pitchFamily="2" charset="-122"/>
              </a:rPr>
              <a:t>提摩太前书</a:t>
            </a:r>
            <a:endParaRPr lang="en-US" altLang="en-US" smtClean="0"/>
          </a:p>
        </p:txBody>
      </p:sp>
      <p:sp>
        <p:nvSpPr>
          <p:cNvPr id="36866" name="Rectangle 2"/>
          <p:cNvSpPr>
            <a:spLocks noGrp="1" noChangeArrowheads="1"/>
          </p:cNvSpPr>
          <p:nvPr>
            <p:ph type="body" idx="1"/>
          </p:nvPr>
        </p:nvSpPr>
        <p:spPr>
          <a:xfrm>
            <a:off x="1447800" y="4114800"/>
            <a:ext cx="5105400" cy="1752600"/>
          </a:xfrm>
        </p:spPr>
        <p:txBody>
          <a:bodyPr lIns="0" tIns="0" rIns="0" bIns="0"/>
          <a:lstStyle/>
          <a:p>
            <a:pPr marL="0" indent="0" defTabSz="914400" eaLnBrk="1">
              <a:spcBef>
                <a:spcPts val="700"/>
              </a:spcBef>
            </a:pPr>
            <a:r>
              <a:rPr lang="ja-JP" altLang="en-US" sz="3200" smtClean="0">
                <a:latin typeface="SimSun" pitchFamily="2" charset="-122"/>
                <a:ea typeface="SimSun" pitchFamily="2" charset="-122"/>
                <a:sym typeface="SimSun" pitchFamily="2" charset="-122"/>
              </a:rPr>
              <a:t>论战：</a:t>
            </a:r>
            <a:endParaRPr lang="en-US" altLang="ja-JP" sz="3200" b="1" smtClean="0">
              <a:latin typeface="Engravers MT Bold" charset="0"/>
              <a:sym typeface="Engravers MT Bold" charset="0"/>
            </a:endParaRPr>
          </a:p>
          <a:p>
            <a:pPr marL="0" indent="0" defTabSz="914400" eaLnBrk="1">
              <a:spcBef>
                <a:spcPts val="700"/>
              </a:spcBef>
            </a:pPr>
            <a:r>
              <a:rPr lang="ja-JP" altLang="en-US" sz="3200" smtClean="0">
                <a:latin typeface="SimSun" pitchFamily="2" charset="-122"/>
                <a:ea typeface="SimSun" pitchFamily="2" charset="-122"/>
                <a:sym typeface="SimSun" pitchFamily="2" charset="-122"/>
              </a:rPr>
              <a:t>女人在崇拜聚会的职份</a:t>
            </a:r>
            <a:endParaRPr lang="en-US" altLang="en-US" smtClean="0"/>
          </a:p>
        </p:txBody>
      </p:sp>
      <p:pic>
        <p:nvPicPr>
          <p:cNvPr id="36867" name="Picture 3" descr="AG00163_.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0386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36512" y="288032"/>
            <a:ext cx="9144000" cy="836712"/>
          </a:xfrm>
        </p:spPr>
        <p:txBody>
          <a:bodyPr anchor="t"/>
          <a:lstStyle/>
          <a:p>
            <a:pPr marL="360363" lvl="1" indent="-360363" algn="l"/>
            <a:r>
              <a:rPr lang="en-US" sz="2000" b="1" dirty="0" smtClean="0">
                <a:solidFill>
                  <a:schemeClr val="bg1"/>
                </a:solidFill>
                <a:latin typeface="Arial"/>
                <a:cs typeface="Arial"/>
              </a:rPr>
              <a:t>A</a:t>
            </a:r>
            <a:r>
              <a:rPr lang="en-US" sz="2000" b="1" smtClean="0">
                <a:solidFill>
                  <a:schemeClr val="bg1"/>
                </a:solidFill>
                <a:latin typeface="Arial"/>
                <a:cs typeface="Arial"/>
              </a:rPr>
              <a:t>.</a:t>
            </a:r>
            <a:r>
              <a:rPr lang="en-US" sz="2000" b="1">
                <a:solidFill>
                  <a:schemeClr val="bg1"/>
                </a:solidFill>
                <a:latin typeface="Arial"/>
                <a:cs typeface="Arial"/>
              </a:rPr>
              <a:t> </a:t>
            </a:r>
            <a:r>
              <a:rPr lang="en-US" sz="2000" b="1" smtClean="0">
                <a:solidFill>
                  <a:schemeClr val="bg1"/>
                </a:solidFill>
                <a:latin typeface="Arial"/>
                <a:cs typeface="Arial"/>
              </a:rPr>
              <a:t> A </a:t>
            </a:r>
            <a:r>
              <a:rPr lang="en-US" sz="2000" b="1" dirty="0" smtClean="0">
                <a:solidFill>
                  <a:schemeClr val="bg1"/>
                </a:solidFill>
                <a:latin typeface="Arial"/>
                <a:cs typeface="Arial"/>
              </a:rPr>
              <a:t>woman </a:t>
            </a:r>
            <a:r>
              <a:rPr lang="en-US" sz="2000" b="1" dirty="0">
                <a:solidFill>
                  <a:schemeClr val="bg1"/>
                </a:solidFill>
                <a:latin typeface="Arial"/>
                <a:cs typeface="Arial"/>
              </a:rPr>
              <a:t>should not serve as a pastor-teacher with authority over an entire </a:t>
            </a:r>
            <a:r>
              <a:rPr lang="en-US" sz="2000" b="1" dirty="0" smtClean="0">
                <a:solidFill>
                  <a:schemeClr val="bg1"/>
                </a:solidFill>
                <a:latin typeface="Arial"/>
                <a:cs typeface="Arial"/>
              </a:rPr>
              <a:t>church</a:t>
            </a:r>
            <a:endParaRPr lang="en-SG" sz="2000" b="1" dirty="0">
              <a:solidFill>
                <a:schemeClr val="bg1"/>
              </a:solidFill>
              <a:latin typeface="Arial"/>
              <a:cs typeface="Arial"/>
            </a:endParaRPr>
          </a:p>
        </p:txBody>
      </p:sp>
      <p:sp>
        <p:nvSpPr>
          <p:cNvPr id="3" name="Title 3"/>
          <p:cNvSpPr txBox="1">
            <a:spLocks/>
          </p:cNvSpPr>
          <p:nvPr/>
        </p:nvSpPr>
        <p:spPr bwMode="auto">
          <a:xfrm>
            <a:off x="36512" y="1106742"/>
            <a:ext cx="91440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US" sz="2000" b="1" dirty="0" smtClean="0">
                <a:solidFill>
                  <a:prstClr val="white"/>
                </a:solidFill>
                <a:latin typeface="Arial"/>
                <a:cs typeface="Arial"/>
              </a:rPr>
              <a:t>B.  A woman should not serve as an elder (or other role on the highest ruling council) of a church.</a:t>
            </a:r>
            <a:r>
              <a:rPr lang="en-SG" sz="2000" b="1" dirty="0" smtClean="0">
                <a:solidFill>
                  <a:prstClr val="white"/>
                </a:solidFill>
                <a:latin typeface="Arial"/>
                <a:cs typeface="Arial"/>
              </a:rPr>
              <a:t/>
            </a:r>
            <a:br>
              <a:rPr lang="en-SG" sz="2000" b="1" dirty="0" smtClean="0">
                <a:solidFill>
                  <a:prstClr val="white"/>
                </a:solidFill>
                <a:latin typeface="Arial"/>
                <a:cs typeface="Arial"/>
              </a:rPr>
            </a:br>
            <a:endParaRPr lang="en-SG" sz="2000" b="1" dirty="0">
              <a:solidFill>
                <a:prstClr val="white"/>
              </a:solidFill>
              <a:latin typeface="Arial"/>
              <a:cs typeface="Arial"/>
            </a:endParaRPr>
          </a:p>
        </p:txBody>
      </p:sp>
      <p:sp>
        <p:nvSpPr>
          <p:cNvPr id="4" name="Title 3"/>
          <p:cNvSpPr txBox="1">
            <a:spLocks/>
          </p:cNvSpPr>
          <p:nvPr/>
        </p:nvSpPr>
        <p:spPr bwMode="auto">
          <a:xfrm>
            <a:off x="36512" y="6165304"/>
            <a:ext cx="9144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smtClean="0">
                <a:solidFill>
                  <a:prstClr val="white"/>
                </a:solidFill>
                <a:latin typeface="Arial"/>
                <a:cs typeface="Arial"/>
              </a:rPr>
              <a:t>I.   </a:t>
            </a:r>
            <a:r>
              <a:rPr lang="en-US" sz="2000" b="1" dirty="0" smtClean="0">
                <a:solidFill>
                  <a:prstClr val="white"/>
                </a:solidFill>
                <a:latin typeface="Arial"/>
                <a:cs typeface="Arial"/>
              </a:rPr>
              <a:t>A woman should not teach a mixed non-biblical course at a seminary or Bible college.</a:t>
            </a:r>
            <a:endParaRPr lang="en-SG" sz="2000" b="1" dirty="0">
              <a:solidFill>
                <a:prstClr val="white"/>
              </a:solidFill>
              <a:latin typeface="Arial"/>
              <a:cs typeface="Arial"/>
            </a:endParaRPr>
          </a:p>
        </p:txBody>
      </p:sp>
      <p:sp>
        <p:nvSpPr>
          <p:cNvPr id="5" name="Title 3"/>
          <p:cNvSpPr txBox="1">
            <a:spLocks/>
          </p:cNvSpPr>
          <p:nvPr/>
        </p:nvSpPr>
        <p:spPr bwMode="auto">
          <a:xfrm>
            <a:off x="36512" y="1808820"/>
            <a:ext cx="91440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smtClean="0">
                <a:solidFill>
                  <a:prstClr val="white"/>
                </a:solidFill>
                <a:latin typeface="Arial"/>
                <a:cs typeface="Arial"/>
              </a:rPr>
              <a:t>C.  </a:t>
            </a:r>
            <a:r>
              <a:rPr lang="en-US" sz="2000" b="1" dirty="0" smtClean="0">
                <a:solidFill>
                  <a:prstClr val="white"/>
                </a:solidFill>
                <a:latin typeface="Arial"/>
                <a:cs typeface="Arial"/>
              </a:rPr>
              <a:t>A woman should not be the main worship leader in the church worship service.</a:t>
            </a:r>
            <a:r>
              <a:rPr lang="en-SG" sz="2000" b="1" dirty="0" smtClean="0">
                <a:solidFill>
                  <a:prstClr val="white"/>
                </a:solidFill>
                <a:latin typeface="Arial"/>
                <a:cs typeface="Arial"/>
              </a:rPr>
              <a:t/>
            </a:r>
            <a:br>
              <a:rPr lang="en-SG" sz="2000" b="1" dirty="0" smtClean="0">
                <a:solidFill>
                  <a:prstClr val="white"/>
                </a:solidFill>
                <a:latin typeface="Arial"/>
                <a:cs typeface="Arial"/>
              </a:rPr>
            </a:br>
            <a:endParaRPr lang="en-SG" sz="2000" b="1" dirty="0">
              <a:solidFill>
                <a:prstClr val="white"/>
              </a:solidFill>
              <a:latin typeface="Arial"/>
              <a:cs typeface="Arial"/>
            </a:endParaRPr>
          </a:p>
        </p:txBody>
      </p:sp>
      <p:sp>
        <p:nvSpPr>
          <p:cNvPr id="6" name="Title 3"/>
          <p:cNvSpPr txBox="1">
            <a:spLocks/>
          </p:cNvSpPr>
          <p:nvPr/>
        </p:nvSpPr>
        <p:spPr bwMode="auto">
          <a:xfrm>
            <a:off x="36512" y="2582906"/>
            <a:ext cx="91440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smtClean="0">
                <a:solidFill>
                  <a:prstClr val="white"/>
                </a:solidFill>
                <a:latin typeface="Arial"/>
                <a:cs typeface="Arial"/>
              </a:rPr>
              <a:t>D.  </a:t>
            </a:r>
            <a:r>
              <a:rPr lang="en-US" sz="2000" b="1" dirty="0" smtClean="0">
                <a:solidFill>
                  <a:prstClr val="white"/>
                </a:solidFill>
                <a:latin typeface="Arial"/>
                <a:cs typeface="Arial"/>
              </a:rPr>
              <a:t>A woman should not be an adult Christian Education director with authority over male teachers.</a:t>
            </a:r>
            <a:r>
              <a:rPr lang="en-SG" sz="2000" b="1" dirty="0" smtClean="0">
                <a:solidFill>
                  <a:prstClr val="white"/>
                </a:solidFill>
                <a:latin typeface="Arial"/>
                <a:cs typeface="Arial"/>
              </a:rPr>
              <a:t/>
            </a:r>
            <a:br>
              <a:rPr lang="en-SG" sz="2000" b="1" dirty="0" smtClean="0">
                <a:solidFill>
                  <a:prstClr val="white"/>
                </a:solidFill>
                <a:latin typeface="Arial"/>
                <a:cs typeface="Arial"/>
              </a:rPr>
            </a:br>
            <a:endParaRPr lang="en-SG" sz="2000" b="1" dirty="0">
              <a:solidFill>
                <a:prstClr val="white"/>
              </a:solidFill>
              <a:latin typeface="Arial"/>
              <a:cs typeface="Arial"/>
            </a:endParaRPr>
          </a:p>
        </p:txBody>
      </p:sp>
      <p:sp>
        <p:nvSpPr>
          <p:cNvPr id="7" name="Title 3"/>
          <p:cNvSpPr txBox="1">
            <a:spLocks/>
          </p:cNvSpPr>
          <p:nvPr/>
        </p:nvSpPr>
        <p:spPr bwMode="auto">
          <a:xfrm>
            <a:off x="36512" y="3356992"/>
            <a:ext cx="91440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smtClean="0">
                <a:solidFill>
                  <a:prstClr val="white"/>
                </a:solidFill>
                <a:latin typeface="Arial"/>
                <a:cs typeface="Arial"/>
              </a:rPr>
              <a:t>E.  </a:t>
            </a:r>
            <a:r>
              <a:rPr lang="en-US" sz="2000" b="1" dirty="0" smtClean="0">
                <a:solidFill>
                  <a:prstClr val="white"/>
                </a:solidFill>
                <a:latin typeface="Arial"/>
                <a:cs typeface="Arial"/>
              </a:rPr>
              <a:t>A woman should not be a children’s Sunday school director with authority over male teachers.</a:t>
            </a:r>
            <a:r>
              <a:rPr lang="en-SG" sz="2000" b="1" dirty="0" smtClean="0">
                <a:solidFill>
                  <a:prstClr val="white"/>
                </a:solidFill>
                <a:latin typeface="Arial"/>
                <a:cs typeface="Arial"/>
              </a:rPr>
              <a:t/>
            </a:r>
            <a:br>
              <a:rPr lang="en-SG" sz="2000" b="1" dirty="0" smtClean="0">
                <a:solidFill>
                  <a:prstClr val="white"/>
                </a:solidFill>
                <a:latin typeface="Arial"/>
                <a:cs typeface="Arial"/>
              </a:rPr>
            </a:br>
            <a:endParaRPr lang="en-SG" sz="2000" b="1" dirty="0">
              <a:solidFill>
                <a:prstClr val="white"/>
              </a:solidFill>
              <a:latin typeface="Arial"/>
              <a:cs typeface="Arial"/>
            </a:endParaRPr>
          </a:p>
        </p:txBody>
      </p:sp>
      <p:sp>
        <p:nvSpPr>
          <p:cNvPr id="8" name="Title 3"/>
          <p:cNvSpPr txBox="1">
            <a:spLocks/>
          </p:cNvSpPr>
          <p:nvPr/>
        </p:nvSpPr>
        <p:spPr bwMode="auto">
          <a:xfrm>
            <a:off x="36512" y="4059070"/>
            <a:ext cx="91440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smtClean="0">
                <a:solidFill>
                  <a:prstClr val="white"/>
                </a:solidFill>
                <a:latin typeface="Arial"/>
                <a:cs typeface="Arial"/>
              </a:rPr>
              <a:t>F.  </a:t>
            </a:r>
            <a:r>
              <a:rPr lang="en-US" sz="2000" b="1" dirty="0" smtClean="0">
                <a:solidFill>
                  <a:prstClr val="white"/>
                </a:solidFill>
                <a:latin typeface="Arial"/>
                <a:cs typeface="Arial"/>
              </a:rPr>
              <a:t>A woman should not teach a mixed adult Sunday school class at the church building.</a:t>
            </a:r>
            <a:endParaRPr lang="en-SG" sz="2000" b="1" dirty="0">
              <a:solidFill>
                <a:prstClr val="white"/>
              </a:solidFill>
              <a:latin typeface="Arial"/>
              <a:cs typeface="Arial"/>
            </a:endParaRPr>
          </a:p>
        </p:txBody>
      </p:sp>
      <p:sp>
        <p:nvSpPr>
          <p:cNvPr id="9" name="Title 3"/>
          <p:cNvSpPr txBox="1">
            <a:spLocks/>
          </p:cNvSpPr>
          <p:nvPr/>
        </p:nvSpPr>
        <p:spPr bwMode="auto">
          <a:xfrm>
            <a:off x="36512" y="4833156"/>
            <a:ext cx="91440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smtClean="0">
                <a:solidFill>
                  <a:prstClr val="white"/>
                </a:solidFill>
                <a:latin typeface="Arial"/>
                <a:cs typeface="Arial"/>
              </a:rPr>
              <a:t>G.  </a:t>
            </a:r>
            <a:r>
              <a:rPr lang="en-US" sz="2000" b="1" dirty="0" smtClean="0">
                <a:solidFill>
                  <a:prstClr val="white"/>
                </a:solidFill>
                <a:latin typeface="Arial"/>
                <a:cs typeface="Arial"/>
              </a:rPr>
              <a:t>A woman should not teach a mixed adult cell group at a private home.</a:t>
            </a:r>
            <a:endParaRPr lang="en-SG" sz="2000" b="1" dirty="0">
              <a:solidFill>
                <a:prstClr val="white"/>
              </a:solidFill>
              <a:latin typeface="Arial"/>
              <a:cs typeface="Arial"/>
            </a:endParaRPr>
          </a:p>
        </p:txBody>
      </p:sp>
      <p:sp>
        <p:nvSpPr>
          <p:cNvPr id="10" name="Title 3"/>
          <p:cNvSpPr txBox="1">
            <a:spLocks/>
          </p:cNvSpPr>
          <p:nvPr/>
        </p:nvSpPr>
        <p:spPr bwMode="auto">
          <a:xfrm>
            <a:off x="36512" y="5319210"/>
            <a:ext cx="91440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smtClean="0">
                <a:solidFill>
                  <a:prstClr val="white"/>
                </a:solidFill>
                <a:latin typeface="Arial"/>
                <a:cs typeface="Arial"/>
              </a:rPr>
              <a:t>H.  </a:t>
            </a:r>
            <a:r>
              <a:rPr lang="en-US" sz="2000" b="1" dirty="0" smtClean="0">
                <a:solidFill>
                  <a:prstClr val="white"/>
                </a:solidFill>
                <a:latin typeface="Arial"/>
                <a:cs typeface="Arial"/>
              </a:rPr>
              <a:t>A woman should not teach a mixed biblical studies course at a seminary or Bible college.</a:t>
            </a:r>
            <a:r>
              <a:rPr lang="en-SG" sz="2000" b="1" dirty="0" smtClean="0">
                <a:solidFill>
                  <a:prstClr val="white"/>
                </a:solidFill>
                <a:latin typeface="Arial"/>
                <a:cs typeface="Arial"/>
              </a:rPr>
              <a:t/>
            </a:r>
            <a:br>
              <a:rPr lang="en-SG" sz="2000" b="1" dirty="0" smtClean="0">
                <a:solidFill>
                  <a:prstClr val="white"/>
                </a:solidFill>
                <a:latin typeface="Arial"/>
                <a:cs typeface="Arial"/>
              </a:rPr>
            </a:br>
            <a:endParaRPr lang="en-SG" sz="2000" b="1" dirty="0">
              <a:solidFill>
                <a:prstClr val="white"/>
              </a:solidFill>
              <a:latin typeface="Arial"/>
              <a:cs typeface="Arial"/>
            </a:endParaRPr>
          </a:p>
        </p:txBody>
      </p:sp>
      <p:sp>
        <p:nvSpPr>
          <p:cNvPr id="11" name="Text Box 4"/>
          <p:cNvSpPr txBox="1">
            <a:spLocks noChangeArrowheads="1"/>
          </p:cNvSpPr>
          <p:nvPr/>
        </p:nvSpPr>
        <p:spPr bwMode="auto">
          <a:xfrm>
            <a:off x="8243888" y="-27384"/>
            <a:ext cx="784225"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smtClean="0">
                <a:solidFill>
                  <a:srgbClr val="FFFFFF"/>
                </a:solidFill>
                <a:latin typeface="Arial" charset="0"/>
                <a:cs typeface="Arial" charset="0"/>
              </a:rPr>
              <a:t>222i</a:t>
            </a:r>
            <a:endParaRPr lang="en-US" sz="2800" dirty="0" smtClean="0">
              <a:solidFill>
                <a:srgbClr val="FFFFFF"/>
              </a:solidFill>
              <a:latin typeface="Arial" charset="0"/>
              <a:cs typeface="Arial" charset="0"/>
            </a:endParaRPr>
          </a:p>
        </p:txBody>
      </p:sp>
    </p:spTree>
    <p:extLst>
      <p:ext uri="{BB962C8B-B14F-4D97-AF65-F5344CB8AC3E}">
        <p14:creationId xmlns:p14="http://schemas.microsoft.com/office/powerpoint/2010/main" val="220553631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AutoShape 1"/>
          <p:cNvSpPr>
            <a:spLocks/>
          </p:cNvSpPr>
          <p:nvPr/>
        </p:nvSpPr>
        <p:spPr bwMode="auto">
          <a:xfrm>
            <a:off x="2438400" y="533400"/>
            <a:ext cx="5105400" cy="914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647700" eaLnBrk="0">
              <a:defRPr sz="2400">
                <a:solidFill>
                  <a:srgbClr val="000000"/>
                </a:solidFill>
                <a:latin typeface="Arial" pitchFamily="34" charset="0"/>
                <a:ea typeface="MS PGothic" pitchFamily="34" charset="-128"/>
                <a:sym typeface="Arial" pitchFamily="34" charset="0"/>
              </a:defRPr>
            </a:lvl1pPr>
            <a:lvl2pPr marL="742950" indent="-285750" defTabSz="647700" eaLnBrk="0">
              <a:defRPr sz="2400">
                <a:solidFill>
                  <a:srgbClr val="000000"/>
                </a:solidFill>
                <a:latin typeface="Arial" pitchFamily="34" charset="0"/>
                <a:ea typeface="MS PGothic" pitchFamily="34" charset="-128"/>
                <a:sym typeface="Arial" pitchFamily="34" charset="0"/>
              </a:defRPr>
            </a:lvl2pPr>
            <a:lvl3pPr marL="1143000" indent="-228600" defTabSz="647700" eaLnBrk="0">
              <a:defRPr sz="2400">
                <a:solidFill>
                  <a:srgbClr val="000000"/>
                </a:solidFill>
                <a:latin typeface="Arial" pitchFamily="34" charset="0"/>
                <a:ea typeface="MS PGothic" pitchFamily="34" charset="-128"/>
                <a:sym typeface="Arial" pitchFamily="34" charset="0"/>
              </a:defRPr>
            </a:lvl3pPr>
            <a:lvl4pPr marL="1600200" indent="-228600" defTabSz="647700" eaLnBrk="0">
              <a:defRPr sz="2400">
                <a:solidFill>
                  <a:srgbClr val="000000"/>
                </a:solidFill>
                <a:latin typeface="Arial" pitchFamily="34" charset="0"/>
                <a:ea typeface="MS PGothic" pitchFamily="34" charset="-128"/>
                <a:sym typeface="Arial" pitchFamily="34" charset="0"/>
              </a:defRPr>
            </a:lvl4pPr>
            <a:lvl5pPr marL="2057400" indent="-228600" defTabSz="647700" eaLnBrk="0">
              <a:defRPr sz="2400">
                <a:solidFill>
                  <a:srgbClr val="000000"/>
                </a:solidFill>
                <a:latin typeface="Arial" pitchFamily="34" charset="0"/>
                <a:ea typeface="MS PGothic" pitchFamily="34" charset="-128"/>
                <a:sym typeface="Arial" pitchFamily="34" charset="0"/>
              </a:defRPr>
            </a:lvl5pPr>
            <a:lvl6pPr marL="25146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5100">
                <a:solidFill>
                  <a:srgbClr val="428E42"/>
                </a:solidFill>
                <a:latin typeface="Times New Roman" pitchFamily="18" charset="0"/>
                <a:cs typeface="Times New Roman" pitchFamily="18" charset="0"/>
                <a:sym typeface="Times New Roman" pitchFamily="18" charset="0"/>
              </a:rPr>
              <a:t>避免极端</a:t>
            </a:r>
            <a:endParaRPr lang="en-US" altLang="en-US"/>
          </a:p>
        </p:txBody>
      </p:sp>
      <p:sp>
        <p:nvSpPr>
          <p:cNvPr id="37890" name="Rectangle 2"/>
          <p:cNvSpPr>
            <a:spLocks noGrp="1" noChangeArrowheads="1"/>
          </p:cNvSpPr>
          <p:nvPr>
            <p:ph type="body" idx="1"/>
          </p:nvPr>
        </p:nvSpPr>
        <p:spPr>
          <a:xfrm>
            <a:off x="685800" y="1600200"/>
            <a:ext cx="4191000" cy="5257800"/>
          </a:xfrm>
        </p:spPr>
        <p:txBody>
          <a:bodyPr lIns="0" tIns="0" rIns="0" bIns="0"/>
          <a:lstStyle/>
          <a:p>
            <a:pPr marL="0" indent="0" algn="ctr" defTabSz="914400" eaLnBrk="1">
              <a:spcBef>
                <a:spcPts val="1000"/>
              </a:spcBef>
            </a:pPr>
            <a:r>
              <a:rPr lang="ja-JP" altLang="en-US" sz="3200" u="sng" smtClean="0">
                <a:effectLst>
                  <a:outerShdw blurRad="38100" dist="38100" dir="2700000" algn="tl">
                    <a:srgbClr val="C0C0C0"/>
                  </a:outerShdw>
                </a:effectLst>
                <a:latin typeface="SimSun" pitchFamily="2" charset="-122"/>
                <a:ea typeface="SimSun" pitchFamily="2" charset="-122"/>
                <a:sym typeface="SimSun" pitchFamily="2" charset="-122"/>
              </a:rPr>
              <a:t>逐字翻译</a:t>
            </a:r>
            <a:r>
              <a:rPr lang="en-US" altLang="ja-JP" sz="3200" u="sng" smtClean="0">
                <a:effectLst>
                  <a:outerShdw blurRad="38100" dist="38100" dir="2700000" algn="tl">
                    <a:srgbClr val="C0C0C0"/>
                  </a:outerShdw>
                </a:effectLst>
                <a:latin typeface="Arial Bold" pitchFamily="2" charset="0"/>
                <a:sym typeface="Arial Bold" pitchFamily="2" charset="0"/>
              </a:rPr>
              <a:t>Li</a:t>
            </a:r>
            <a:r>
              <a:rPr lang="en-US" altLang="ja-JP" sz="4400" u="sng" smtClean="0">
                <a:solidFill>
                  <a:srgbClr val="FFCC00"/>
                </a:solidFill>
                <a:effectLst>
                  <a:outerShdw blurRad="38100" dist="38100" dir="2700000" algn="tl">
                    <a:srgbClr val="C0C0C0"/>
                  </a:outerShdw>
                </a:effectLst>
                <a:latin typeface="Arial Bold" pitchFamily="2" charset="0"/>
                <a:sym typeface="Arial Bold" pitchFamily="2" charset="0"/>
              </a:rPr>
              <a:t>t</a:t>
            </a:r>
            <a:r>
              <a:rPr lang="en-US" altLang="ja-JP" sz="3200" u="sng" smtClean="0">
                <a:effectLst>
                  <a:outerShdw blurRad="38100" dist="38100" dir="2700000" algn="tl">
                    <a:srgbClr val="C0C0C0"/>
                  </a:outerShdw>
                </a:effectLst>
                <a:latin typeface="Arial Bold" pitchFamily="2" charset="0"/>
                <a:sym typeface="Arial Bold" pitchFamily="2" charset="0"/>
              </a:rPr>
              <a:t>eralism</a:t>
            </a:r>
            <a:r>
              <a:rPr lang="en-US" altLang="ja-JP" sz="3200" smtClean="0">
                <a:latin typeface="Arial Bold" pitchFamily="2" charset="0"/>
                <a:sym typeface="Arial Bold" pitchFamily="2" charset="0"/>
              </a:rPr>
              <a:t> </a:t>
            </a:r>
            <a:endParaRPr lang="en-US" altLang="ja-JP" sz="2800" smtClean="0">
              <a:latin typeface="Arial Bold" pitchFamily="2" charset="0"/>
              <a:sym typeface="Arial Bold" pitchFamily="2" charset="0"/>
            </a:endParaRPr>
          </a:p>
          <a:p>
            <a:pPr marL="0" indent="0" defTabSz="914400" eaLnBrk="1">
              <a:spcBef>
                <a:spcPts val="500"/>
              </a:spcBef>
            </a:pPr>
            <a:r>
              <a:rPr lang="ja-JP" altLang="en-US" sz="2400" smtClean="0">
                <a:solidFill>
                  <a:srgbClr val="FF3300"/>
                </a:solidFill>
                <a:latin typeface="SimSun" pitchFamily="2" charset="-122"/>
                <a:ea typeface="SimSun" pitchFamily="2" charset="-122"/>
                <a:sym typeface="SimSun" pitchFamily="2" charset="-122"/>
              </a:rPr>
              <a:t>高举</a:t>
            </a:r>
            <a:r>
              <a:rPr lang="en-US" altLang="ja-JP" sz="2400" smtClean="0">
                <a:latin typeface="Arial Bold" pitchFamily="2" charset="0"/>
                <a:sym typeface="Arial Bold" pitchFamily="2" charset="0"/>
              </a:rPr>
              <a:t> </a:t>
            </a:r>
            <a:r>
              <a:rPr lang="ja-JP" altLang="en-US" sz="2400" smtClean="0">
                <a:latin typeface="SimSun" pitchFamily="2" charset="-122"/>
                <a:ea typeface="SimSun" pitchFamily="2" charset="-122"/>
                <a:sym typeface="SimSun" pitchFamily="2" charset="-122"/>
              </a:rPr>
              <a:t>真理</a:t>
            </a:r>
            <a:r>
              <a:rPr lang="en-US" altLang="ja-JP" sz="2400" smtClean="0">
                <a:latin typeface="Arial Bold" pitchFamily="2" charset="0"/>
                <a:sym typeface="Arial Bold" pitchFamily="2" charset="0"/>
              </a:rPr>
              <a:t>+</a:t>
            </a:r>
            <a:r>
              <a:rPr lang="ja-JP" altLang="en-US" sz="2400" smtClean="0">
                <a:latin typeface="SimSun" pitchFamily="2" charset="-122"/>
                <a:ea typeface="SimSun" pitchFamily="2" charset="-122"/>
                <a:sym typeface="SimSun" pitchFamily="2" charset="-122"/>
              </a:rPr>
              <a:t>文化</a:t>
            </a:r>
            <a:endParaRPr lang="en-US" altLang="ja-JP" sz="2400" smtClean="0">
              <a:latin typeface="Arial Bold" pitchFamily="2" charset="0"/>
              <a:sym typeface="Arial Bold" pitchFamily="2" charset="0"/>
            </a:endParaRPr>
          </a:p>
          <a:p>
            <a:pPr marL="0" indent="0" defTabSz="914400" eaLnBrk="1">
              <a:spcBef>
                <a:spcPts val="700"/>
              </a:spcBef>
            </a:pPr>
            <a:r>
              <a:rPr lang="en-US" altLang="en-US" sz="3000" smtClean="0">
                <a:latin typeface="Arial" pitchFamily="34" charset="0"/>
                <a:cs typeface="Arial" pitchFamily="34" charset="0"/>
                <a:sym typeface="Arial" pitchFamily="34" charset="0"/>
              </a:rPr>
              <a:t>2:8 </a:t>
            </a:r>
            <a:r>
              <a:rPr lang="ja-JP" altLang="en-US" sz="3000" smtClean="0">
                <a:latin typeface="SimSun" pitchFamily="2" charset="-122"/>
                <a:ea typeface="SimSun" pitchFamily="2" charset="-122"/>
                <a:sym typeface="SimSun" pitchFamily="2" charset="-122"/>
              </a:rPr>
              <a:t>男人必须举起圣洁的手随处祷告。</a:t>
            </a:r>
            <a:endParaRPr lang="en-US" altLang="ja-JP" sz="3000" smtClean="0">
              <a:latin typeface="Arial" pitchFamily="34" charset="0"/>
              <a:cs typeface="Arial" pitchFamily="34" charset="0"/>
              <a:sym typeface="Arial" pitchFamily="34" charset="0"/>
            </a:endParaRPr>
          </a:p>
          <a:p>
            <a:pPr marL="0" indent="0" defTabSz="914400" eaLnBrk="1">
              <a:spcBef>
                <a:spcPts val="700"/>
              </a:spcBef>
            </a:pPr>
            <a:r>
              <a:rPr lang="en-US" altLang="en-US" sz="3000" smtClean="0">
                <a:latin typeface="Arial" pitchFamily="34" charset="0"/>
                <a:cs typeface="Arial" pitchFamily="34" charset="0"/>
                <a:sym typeface="Arial" pitchFamily="34" charset="0"/>
              </a:rPr>
              <a:t>2:9-10 </a:t>
            </a:r>
            <a:r>
              <a:rPr lang="ja-JP" altLang="en-US" sz="3000" smtClean="0">
                <a:latin typeface="SimSun" pitchFamily="2" charset="-122"/>
                <a:ea typeface="SimSun" pitchFamily="2" charset="-122"/>
                <a:sym typeface="SimSun" pitchFamily="2" charset="-122"/>
              </a:rPr>
              <a:t>女人</a:t>
            </a:r>
            <a:r>
              <a:rPr lang="ja-JP" altLang="en-US" sz="3000" smtClean="0">
                <a:solidFill>
                  <a:srgbClr val="FF3300"/>
                </a:solidFill>
                <a:latin typeface="SimSun" pitchFamily="2" charset="-122"/>
                <a:ea typeface="SimSun" pitchFamily="2" charset="-122"/>
                <a:sym typeface="SimSun" pitchFamily="2" charset="-122"/>
              </a:rPr>
              <a:t>不可以</a:t>
            </a:r>
            <a:r>
              <a:rPr lang="ja-JP" altLang="en-US" sz="3000" smtClean="0">
                <a:latin typeface="SimSun" pitchFamily="2" charset="-122"/>
                <a:ea typeface="SimSun" pitchFamily="2" charset="-122"/>
                <a:sym typeface="SimSun" pitchFamily="2" charset="-122"/>
              </a:rPr>
              <a:t>辫</a:t>
            </a:r>
            <a:r>
              <a:rPr lang="en-US" altLang="ja-JP" sz="3000" smtClean="0">
                <a:latin typeface="SimSun" pitchFamily="2" charset="-122"/>
                <a:ea typeface="SimSun" pitchFamily="2" charset="-122"/>
                <a:sym typeface="SimSun" pitchFamily="2" charset="-122"/>
              </a:rPr>
              <a:t> </a:t>
            </a:r>
            <a:r>
              <a:rPr lang="ja-JP" altLang="en-US" sz="3000" smtClean="0">
                <a:latin typeface="SimSun" pitchFamily="2" charset="-122"/>
                <a:ea typeface="SimSun" pitchFamily="2" charset="-122"/>
                <a:sym typeface="SimSun" pitchFamily="2" charset="-122"/>
              </a:rPr>
              <a:t>发或带金饰珠宝。</a:t>
            </a:r>
            <a:endParaRPr lang="en-US" altLang="ja-JP" sz="3000" smtClean="0">
              <a:latin typeface="Arial" pitchFamily="34" charset="0"/>
              <a:cs typeface="Arial" pitchFamily="34" charset="0"/>
              <a:sym typeface="Arial" pitchFamily="34" charset="0"/>
            </a:endParaRPr>
          </a:p>
          <a:p>
            <a:pPr marL="0" indent="0" defTabSz="914400" eaLnBrk="1">
              <a:spcBef>
                <a:spcPts val="700"/>
              </a:spcBef>
            </a:pPr>
            <a:r>
              <a:rPr lang="en-US" altLang="en-US" sz="3000" smtClean="0">
                <a:latin typeface="Arial" pitchFamily="34" charset="0"/>
                <a:cs typeface="Arial" pitchFamily="34" charset="0"/>
                <a:sym typeface="Arial" pitchFamily="34" charset="0"/>
              </a:rPr>
              <a:t>2:11-12 </a:t>
            </a:r>
            <a:r>
              <a:rPr lang="ja-JP" altLang="en-US" sz="3000" smtClean="0">
                <a:solidFill>
                  <a:srgbClr val="FF3300"/>
                </a:solidFill>
                <a:latin typeface="SimSun" pitchFamily="2" charset="-122"/>
                <a:ea typeface="SimSun" pitchFamily="2" charset="-122"/>
                <a:sym typeface="SimSun" pitchFamily="2" charset="-122"/>
              </a:rPr>
              <a:t>在任何情况下</a:t>
            </a:r>
            <a:r>
              <a:rPr lang="ja-JP" altLang="en-US" sz="3000" smtClean="0">
                <a:latin typeface="SimSun" pitchFamily="2" charset="-122"/>
                <a:ea typeface="SimSun" pitchFamily="2" charset="-122"/>
                <a:sym typeface="SimSun" pitchFamily="2" charset="-122"/>
              </a:rPr>
              <a:t>，女人都不可以教导男人。</a:t>
            </a:r>
            <a:endParaRPr lang="en-US" altLang="en-US" smtClean="0"/>
          </a:p>
        </p:txBody>
      </p:sp>
      <p:sp>
        <p:nvSpPr>
          <p:cNvPr id="37891" name="AutoShape 3"/>
          <p:cNvSpPr>
            <a:spLocks/>
          </p:cNvSpPr>
          <p:nvPr/>
        </p:nvSpPr>
        <p:spPr bwMode="auto">
          <a:xfrm>
            <a:off x="4876800" y="1600200"/>
            <a:ext cx="3962400" cy="2592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000"/>
              </a:spcBef>
            </a:pPr>
            <a:r>
              <a:rPr lang="ja-JP" altLang="en-US" sz="3200" u="sng">
                <a:effectLst>
                  <a:outerShdw blurRad="38100" dist="38100" dir="2700000" algn="tl">
                    <a:srgbClr val="C0C0C0"/>
                  </a:outerShdw>
                </a:effectLst>
                <a:latin typeface="SimSun" pitchFamily="2" charset="-122"/>
                <a:ea typeface="SimSun" pitchFamily="2" charset="-122"/>
                <a:sym typeface="SimSun" pitchFamily="2" charset="-122"/>
              </a:rPr>
              <a:t>自由主义</a:t>
            </a:r>
            <a:r>
              <a:rPr lang="en-US" altLang="ja-JP" sz="3200" u="sng">
                <a:effectLst>
                  <a:outerShdw blurRad="38100" dist="38100" dir="2700000" algn="tl">
                    <a:srgbClr val="C0C0C0"/>
                  </a:outerShdw>
                </a:effectLst>
                <a:latin typeface="Arial Bold" pitchFamily="2" charset="0"/>
                <a:sym typeface="Arial Bold" pitchFamily="2" charset="0"/>
              </a:rPr>
              <a:t>Li</a:t>
            </a:r>
            <a:r>
              <a:rPr lang="en-US" altLang="ja-JP" sz="4400" u="sng">
                <a:solidFill>
                  <a:srgbClr val="0066CC"/>
                </a:solidFill>
                <a:effectLst>
                  <a:outerShdw blurRad="38100" dist="38100" dir="2700000" algn="tl">
                    <a:srgbClr val="C0C0C0"/>
                  </a:outerShdw>
                </a:effectLst>
                <a:latin typeface="Arial Bold" pitchFamily="2" charset="0"/>
                <a:sym typeface="Arial Bold" pitchFamily="2" charset="0"/>
              </a:rPr>
              <a:t>b</a:t>
            </a:r>
            <a:r>
              <a:rPr lang="en-US" altLang="ja-JP" sz="3200" u="sng">
                <a:effectLst>
                  <a:outerShdw blurRad="38100" dist="38100" dir="2700000" algn="tl">
                    <a:srgbClr val="C0C0C0"/>
                  </a:outerShdw>
                </a:effectLst>
                <a:latin typeface="Arial Bold" pitchFamily="2" charset="0"/>
                <a:sym typeface="Arial Bold" pitchFamily="2" charset="0"/>
              </a:rPr>
              <a:t>eralism</a:t>
            </a:r>
            <a:r>
              <a:rPr lang="en-US" altLang="ja-JP" sz="3200"/>
              <a:t> </a:t>
            </a:r>
          </a:p>
          <a:p>
            <a:pPr eaLnBrk="1">
              <a:spcBef>
                <a:spcPts val="500"/>
              </a:spcBef>
            </a:pPr>
            <a:r>
              <a:rPr lang="ja-JP" altLang="en-US">
                <a:solidFill>
                  <a:srgbClr val="0066FF"/>
                </a:solidFill>
                <a:latin typeface="SimSun" pitchFamily="2" charset="-122"/>
                <a:ea typeface="SimSun" pitchFamily="2" charset="-122"/>
                <a:sym typeface="SimSun" pitchFamily="2" charset="-122"/>
              </a:rPr>
              <a:t>消除</a:t>
            </a:r>
            <a:r>
              <a:rPr lang="ja-JP" altLang="en-US">
                <a:latin typeface="SimSun" pitchFamily="2" charset="-122"/>
                <a:ea typeface="SimSun" pitchFamily="2" charset="-122"/>
                <a:sym typeface="SimSun" pitchFamily="2" charset="-122"/>
              </a:rPr>
              <a:t>真理</a:t>
            </a:r>
            <a:r>
              <a:rPr lang="en-US" altLang="ja-JP">
                <a:latin typeface="Arial Bold" pitchFamily="2" charset="0"/>
                <a:sym typeface="Arial Bold" pitchFamily="2" charset="0"/>
              </a:rPr>
              <a:t>+</a:t>
            </a:r>
            <a:r>
              <a:rPr lang="ja-JP" altLang="en-US">
                <a:latin typeface="SimSun" pitchFamily="2" charset="-122"/>
                <a:ea typeface="SimSun" pitchFamily="2" charset="-122"/>
                <a:sym typeface="SimSun" pitchFamily="2" charset="-122"/>
              </a:rPr>
              <a:t>文化</a:t>
            </a:r>
            <a:endParaRPr lang="en-US" altLang="ja-JP" sz="2000">
              <a:latin typeface="Arial Bold" pitchFamily="2" charset="0"/>
              <a:sym typeface="Arial Bold" pitchFamily="2" charset="0"/>
            </a:endParaRPr>
          </a:p>
          <a:p>
            <a:pPr eaLnBrk="1">
              <a:spcBef>
                <a:spcPts val="700"/>
              </a:spcBef>
            </a:pPr>
            <a:r>
              <a:rPr lang="ja-JP" altLang="en-US" sz="2800">
                <a:latin typeface="SimSun" pitchFamily="2" charset="-122"/>
                <a:ea typeface="SimSun" pitchFamily="2" charset="-122"/>
                <a:sym typeface="SimSun" pitchFamily="2" charset="-122"/>
              </a:rPr>
              <a:t>所有的教导都过时和不相干的，只是</a:t>
            </a:r>
            <a:r>
              <a:rPr lang="ja-JP" altLang="en-US" sz="2800">
                <a:solidFill>
                  <a:srgbClr val="0066FF"/>
                </a:solidFill>
                <a:latin typeface="SimSun" pitchFamily="2" charset="-122"/>
                <a:ea typeface="SimSun" pitchFamily="2" charset="-122"/>
                <a:sym typeface="SimSun" pitchFamily="2" charset="-122"/>
              </a:rPr>
              <a:t>暂时的规则</a:t>
            </a:r>
            <a:r>
              <a:rPr lang="ja-JP" altLang="en-US" sz="2800">
                <a:latin typeface="SimSun" pitchFamily="2" charset="-122"/>
                <a:ea typeface="SimSun" pitchFamily="2" charset="-122"/>
                <a:sym typeface="SimSun" pitchFamily="2" charset="-122"/>
              </a:rPr>
              <a:t>来面对当时的情况。</a:t>
            </a:r>
            <a:r>
              <a:rPr lang="en-US" altLang="ja-JP" sz="3200"/>
              <a:t> </a:t>
            </a:r>
            <a:endParaRPr lang="en-US" altLang="en-US"/>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1"/>
          <p:cNvSpPr>
            <a:spLocks noGrp="1" noChangeArrowheads="1"/>
          </p:cNvSpPr>
          <p:nvPr>
            <p:ph type="body" idx="1"/>
          </p:nvPr>
        </p:nvSpPr>
        <p:spPr>
          <a:xfrm>
            <a:off x="609600" y="1752600"/>
            <a:ext cx="4114800" cy="5105400"/>
          </a:xfrm>
        </p:spPr>
        <p:txBody>
          <a:bodyPr lIns="0" tIns="0" rIns="0" bIns="0"/>
          <a:lstStyle/>
          <a:p>
            <a:pPr marL="273050" indent="-273050" algn="ctr" defTabSz="914400" eaLnBrk="1">
              <a:spcBef>
                <a:spcPts val="600"/>
              </a:spcBef>
            </a:pPr>
            <a:r>
              <a:rPr lang="ja-JP" altLang="en-US" sz="2800" u="sng" smtClean="0">
                <a:solidFill>
                  <a:srgbClr val="FF9900"/>
                </a:solidFill>
                <a:latin typeface="SimSun" pitchFamily="2" charset="-122"/>
                <a:ea typeface="SimSun" pitchFamily="2" charset="-122"/>
                <a:sym typeface="SimSun" pitchFamily="2" charset="-122"/>
              </a:rPr>
              <a:t>文化</a:t>
            </a:r>
            <a:endParaRPr lang="en-US" altLang="ja-JP" sz="2800" u="sng" smtClean="0">
              <a:solidFill>
                <a:srgbClr val="FF9900"/>
              </a:solidFill>
              <a:latin typeface="Arial Bold" pitchFamily="2" charset="0"/>
              <a:sym typeface="Arial Bold" pitchFamily="2" charset="0"/>
            </a:endParaRPr>
          </a:p>
          <a:p>
            <a:pPr marL="273050" indent="-273050" defTabSz="914400" eaLnBrk="1">
              <a:spcBef>
                <a:spcPts val="600"/>
              </a:spcBef>
              <a:buFontTx/>
              <a:buBlip>
                <a:blip r:embed="rId2"/>
              </a:buBlip>
            </a:pPr>
            <a:r>
              <a:rPr lang="ja-JP" altLang="en-US" sz="2800" smtClean="0">
                <a:latin typeface="SimSun" pitchFamily="2" charset="-122"/>
                <a:ea typeface="SimSun" pitchFamily="2" charset="-122"/>
                <a:sym typeface="SimSun" pitchFamily="2" charset="-122"/>
              </a:rPr>
              <a:t>会变的</a:t>
            </a:r>
            <a:endParaRPr lang="en-US" altLang="ja-JP" sz="2800" smtClean="0">
              <a:latin typeface="Arial" pitchFamily="34" charset="0"/>
              <a:cs typeface="Arial" pitchFamily="34" charset="0"/>
              <a:sym typeface="Arial" pitchFamily="34" charset="0"/>
            </a:endParaRPr>
          </a:p>
          <a:p>
            <a:pPr marL="273050" indent="-273050" defTabSz="914400" eaLnBrk="1">
              <a:spcBef>
                <a:spcPts val="600"/>
              </a:spcBef>
              <a:buFontTx/>
              <a:buBlip>
                <a:blip r:embed="rId2"/>
              </a:buBlip>
            </a:pPr>
            <a:r>
              <a:rPr lang="ja-JP" altLang="en-US" sz="2800" smtClean="0">
                <a:latin typeface="SimSun" pitchFamily="2" charset="-122"/>
                <a:ea typeface="SimSun" pitchFamily="2" charset="-122"/>
                <a:sym typeface="SimSun" pitchFamily="2" charset="-122"/>
              </a:rPr>
              <a:t>圣经的作者和读者是在时间的范围里</a:t>
            </a:r>
            <a:endParaRPr lang="en-US" altLang="ja-JP" sz="2800" smtClean="0">
              <a:latin typeface="Arial" pitchFamily="34" charset="0"/>
              <a:cs typeface="Arial" pitchFamily="34" charset="0"/>
              <a:sym typeface="Arial" pitchFamily="34" charset="0"/>
            </a:endParaRPr>
          </a:p>
          <a:p>
            <a:pPr marL="273050" indent="-273050" defTabSz="914400" eaLnBrk="1">
              <a:spcBef>
                <a:spcPts val="600"/>
              </a:spcBef>
              <a:buFontTx/>
              <a:buBlip>
                <a:blip r:embed="rId2"/>
              </a:buBlip>
            </a:pPr>
            <a:r>
              <a:rPr lang="ja-JP" altLang="en-US" sz="2800" smtClean="0">
                <a:latin typeface="SimSun" pitchFamily="2" charset="-122"/>
                <a:ea typeface="SimSun" pitchFamily="2" charset="-122"/>
                <a:sym typeface="SimSun" pitchFamily="2" charset="-122"/>
              </a:rPr>
              <a:t>提供分析资料</a:t>
            </a:r>
            <a:endParaRPr lang="en-US" altLang="ja-JP" sz="2800" smtClean="0">
              <a:latin typeface="Arial" pitchFamily="34" charset="0"/>
              <a:cs typeface="Arial" pitchFamily="34" charset="0"/>
              <a:sym typeface="Arial" pitchFamily="34" charset="0"/>
            </a:endParaRPr>
          </a:p>
          <a:p>
            <a:pPr marL="273050" indent="-273050" defTabSz="914400" eaLnBrk="1">
              <a:spcBef>
                <a:spcPts val="600"/>
              </a:spcBef>
              <a:buFontTx/>
              <a:buBlip>
                <a:blip r:embed="rId2"/>
              </a:buBlip>
            </a:pPr>
            <a:r>
              <a:rPr lang="ja-JP" altLang="en-US" sz="2800" smtClean="0">
                <a:latin typeface="SimSun" pitchFamily="2" charset="-122"/>
                <a:ea typeface="SimSun" pitchFamily="2" charset="-122"/>
                <a:sym typeface="SimSun" pitchFamily="2" charset="-122"/>
              </a:rPr>
              <a:t>具体和明确</a:t>
            </a:r>
            <a:endParaRPr lang="en-US" altLang="en-US" smtClean="0"/>
          </a:p>
        </p:txBody>
      </p:sp>
      <p:sp>
        <p:nvSpPr>
          <p:cNvPr id="38914" name="AutoShape 2"/>
          <p:cNvSpPr>
            <a:spLocks/>
          </p:cNvSpPr>
          <p:nvPr/>
        </p:nvSpPr>
        <p:spPr bwMode="auto">
          <a:xfrm>
            <a:off x="4876800" y="1751013"/>
            <a:ext cx="4495800" cy="2416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273050" indent="-273050"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2800" u="sng">
                <a:solidFill>
                  <a:srgbClr val="0066FF"/>
                </a:solidFill>
                <a:latin typeface="SimSun" pitchFamily="2" charset="-122"/>
                <a:ea typeface="SimSun" pitchFamily="2" charset="-122"/>
                <a:sym typeface="SimSun" pitchFamily="2" charset="-122"/>
              </a:rPr>
              <a:t>真理</a:t>
            </a:r>
            <a:endParaRPr lang="en-US" altLang="ja-JP" sz="2800" u="sng">
              <a:solidFill>
                <a:srgbClr val="0066FF"/>
              </a:solidFill>
              <a:latin typeface="Arial Bold" pitchFamily="2" charset="0"/>
              <a:sym typeface="Arial Bold" pitchFamily="2" charset="0"/>
            </a:endParaRPr>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不变的</a:t>
            </a:r>
            <a:endParaRPr lang="en-US" altLang="ja-JP" sz="2800"/>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超越时间</a:t>
            </a:r>
            <a:endParaRPr lang="en-US" altLang="ja-JP" sz="4400"/>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提供构成整体的真理</a:t>
            </a:r>
            <a:endParaRPr lang="en-US" altLang="ja-JP" sz="2800"/>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普遍的</a:t>
            </a:r>
            <a:endParaRPr lang="en-US" altLang="en-US"/>
          </a:p>
        </p:txBody>
      </p:sp>
      <p:sp>
        <p:nvSpPr>
          <p:cNvPr id="38915" name="AutoShape 3"/>
          <p:cNvSpPr>
            <a:spLocks/>
          </p:cNvSpPr>
          <p:nvPr/>
        </p:nvSpPr>
        <p:spPr bwMode="auto">
          <a:xfrm>
            <a:off x="914400" y="609600"/>
            <a:ext cx="7391400" cy="952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700">
                <a:effectLst>
                  <a:outerShdw blurRad="38100" dist="38100" dir="2700000" algn="tl">
                    <a:srgbClr val="C0C0C0"/>
                  </a:outerShdw>
                </a:effectLst>
                <a:latin typeface="Haettenschweiler" pitchFamily="34" charset="0"/>
                <a:sym typeface="Haettenschweiler" pitchFamily="34" charset="0"/>
              </a:rPr>
              <a:t>文化与真理的不同</a:t>
            </a:r>
            <a:endParaRPr lang="en-US" altLang="en-US" sz="3600">
              <a:effectLst>
                <a:outerShdw blurRad="38100" dist="38100" dir="2700000" algn="tl">
                  <a:srgbClr val="C0C0C0"/>
                </a:outerShdw>
              </a:effectLst>
              <a:latin typeface="Haettenschweiler" pitchFamily="34" charset="0"/>
              <a:sym typeface="Haettenschweiler"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3"/>
                                        </p:tgtEl>
                                        <p:attrNameLst>
                                          <p:attrName>style.visibility</p:attrName>
                                        </p:attrNameLst>
                                      </p:cBhvr>
                                      <p:to>
                                        <p:strVal val="visible"/>
                                      </p:to>
                                    </p:set>
                                    <p:anim calcmode="lin" valueType="num">
                                      <p:cBhvr additive="base">
                                        <p:cTn id="7" dur="500" fill="hold"/>
                                        <p:tgtEl>
                                          <p:spTgt spid="38913"/>
                                        </p:tgtEl>
                                        <p:attrNameLst>
                                          <p:attrName>ppt_x</p:attrName>
                                        </p:attrNameLst>
                                      </p:cBhvr>
                                      <p:tavLst>
                                        <p:tav tm="0">
                                          <p:val>
                                            <p:strVal val="0-#ppt_w/2"/>
                                          </p:val>
                                        </p:tav>
                                        <p:tav tm="100000">
                                          <p:val>
                                            <p:strVal val="#ppt_x"/>
                                          </p:val>
                                        </p:tav>
                                      </p:tavLst>
                                    </p:anim>
                                    <p:anim calcmode="lin" valueType="num">
                                      <p:cBhvr additive="base">
                                        <p:cTn id="8" dur="500" fill="hold"/>
                                        <p:tgtEl>
                                          <p:spTgt spid="389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8914"/>
                                        </p:tgtEl>
                                        <p:attrNameLst>
                                          <p:attrName>style.visibility</p:attrName>
                                        </p:attrNameLst>
                                      </p:cBhvr>
                                      <p:to>
                                        <p:strVal val="visible"/>
                                      </p:to>
                                    </p:set>
                                    <p:anim calcmode="lin" valueType="num">
                                      <p:cBhvr additive="base">
                                        <p:cTn id="13" dur="500" fill="hold"/>
                                        <p:tgtEl>
                                          <p:spTgt spid="38914"/>
                                        </p:tgtEl>
                                        <p:attrNameLst>
                                          <p:attrName>ppt_x</p:attrName>
                                        </p:attrNameLst>
                                      </p:cBhvr>
                                      <p:tavLst>
                                        <p:tav tm="0">
                                          <p:val>
                                            <p:strVal val="1+#ppt_w/2"/>
                                          </p:val>
                                        </p:tav>
                                        <p:tav tm="100000">
                                          <p:val>
                                            <p:strVal val="#ppt_x"/>
                                          </p:val>
                                        </p:tav>
                                      </p:tavLst>
                                    </p:anim>
                                    <p:anim calcmode="lin" valueType="num">
                                      <p:cBhvr additive="base">
                                        <p:cTn id="14"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autoUpdateAnimBg="0"/>
      <p:bldP spid="3891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762000" y="609600"/>
            <a:ext cx="9829800" cy="990600"/>
          </a:xfrm>
        </p:spPr>
        <p:txBody>
          <a:bodyPr lIns="0" tIns="0" rIns="0" bIns="0"/>
          <a:lstStyle/>
          <a:p>
            <a:pPr algn="r" defTabSz="685800" eaLnBrk="1"/>
            <a:r>
              <a:rPr lang="ja-JP" altLang="en-US" sz="3000" smtClean="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男人的祷告</a:t>
            </a:r>
            <a:r>
              <a:rPr lang="en-US" altLang="ja-JP" sz="3000" smtClean="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  </a:t>
            </a:r>
            <a:r>
              <a:rPr lang="en-US" altLang="ja-JP" sz="3000" b="1" smtClean="0">
                <a:solidFill>
                  <a:srgbClr val="006600"/>
                </a:solidFill>
                <a:effectLst>
                  <a:outerShdw blurRad="38100" dist="38100" dir="2700000" algn="tl">
                    <a:srgbClr val="C0C0C0"/>
                  </a:outerShdw>
                </a:effectLst>
                <a:latin typeface="Engravers MT Bold" charset="0"/>
                <a:sym typeface="Engravers MT Bold" charset="0"/>
              </a:rPr>
              <a:t>2:8</a:t>
            </a:r>
            <a:r>
              <a:rPr lang="en-US" altLang="ja-JP" sz="6000" b="1" smtClean="0">
                <a:solidFill>
                  <a:srgbClr val="006600"/>
                </a:solidFill>
                <a:effectLst>
                  <a:outerShdw blurRad="38100" dist="38100" dir="2700000" algn="tl">
                    <a:srgbClr val="C0C0C0"/>
                  </a:outerShdw>
                </a:effectLst>
                <a:latin typeface="Engravers MT Bold" charset="0"/>
                <a:sym typeface="Engravers MT Bold" charset="0"/>
              </a:rPr>
              <a:t> </a:t>
            </a:r>
            <a:endParaRPr lang="en-US" altLang="en-US" smtClean="0"/>
          </a:p>
        </p:txBody>
      </p:sp>
      <p:sp>
        <p:nvSpPr>
          <p:cNvPr id="39938" name="Rectangle 2"/>
          <p:cNvSpPr>
            <a:spLocks noGrp="1" noChangeArrowheads="1"/>
          </p:cNvSpPr>
          <p:nvPr>
            <p:ph type="body" idx="1"/>
          </p:nvPr>
        </p:nvSpPr>
        <p:spPr>
          <a:xfrm>
            <a:off x="4648200" y="1981200"/>
            <a:ext cx="3810000" cy="4114800"/>
          </a:xfrm>
        </p:spPr>
        <p:txBody>
          <a:bodyPr lIns="0" tIns="0" rIns="0" bIns="0"/>
          <a:lstStyle/>
          <a:p>
            <a:pPr marL="0" indent="0" defTabSz="914400" eaLnBrk="1">
              <a:spcBef>
                <a:spcPts val="900"/>
              </a:spcBef>
            </a:pPr>
            <a:r>
              <a:rPr lang="ja-JP" altLang="en-US" sz="4000" smtClean="0">
                <a:effectLst>
                  <a:outerShdw blurRad="38100" dist="38100" dir="2700000" algn="tl">
                    <a:srgbClr val="C0C0C0"/>
                  </a:outerShdw>
                </a:effectLst>
                <a:latin typeface="SimSun" pitchFamily="2" charset="-122"/>
                <a:ea typeface="SimSun" pitchFamily="2" charset="-122"/>
                <a:sym typeface="SimSun" pitchFamily="2" charset="-122"/>
              </a:rPr>
              <a:t>男人祷告的责任</a:t>
            </a:r>
            <a:endParaRPr lang="en-US" altLang="en-US" smtClean="0"/>
          </a:p>
        </p:txBody>
      </p:sp>
      <p:pic>
        <p:nvPicPr>
          <p:cNvPr id="39939" name="Picture 3" descr="j01778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81200"/>
            <a:ext cx="27495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33683528" presetClass="entr" presetSubtype="0" fill="hold" grpId="0" nodeType="clickEffect">
                                  <p:stCondLst>
                                    <p:cond delay="0"/>
                                  </p:stCondLst>
                                  <p:childTnLst>
                                    <p:set>
                                      <p:cBhvr>
                                        <p:cTn id="6" dur="1" fill="hold">
                                          <p:stCondLst>
                                            <p:cond delay="499"/>
                                          </p:stCondLst>
                                        </p:cTn>
                                        <p:tgtEl>
                                          <p:spTgt spid="399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381000" y="608013"/>
            <a:ext cx="8610600" cy="1144587"/>
          </a:xfrm>
        </p:spPr>
        <p:txBody>
          <a:bodyPr lIns="0" tIns="0" rIns="0" bIns="0"/>
          <a:lstStyle/>
          <a:p>
            <a:pPr algn="r" defTabSz="914400" eaLnBrk="1"/>
            <a:r>
              <a:rPr lang="ja-JP" altLang="en-US" sz="4000" smtClean="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男人的祷告</a:t>
            </a:r>
            <a:r>
              <a:rPr lang="en-US" altLang="ja-JP" sz="4000" b="1" smtClean="0">
                <a:solidFill>
                  <a:srgbClr val="006600"/>
                </a:solidFill>
                <a:effectLst>
                  <a:outerShdw blurRad="38100" dist="38100" dir="2700000" algn="tl">
                    <a:srgbClr val="C0C0C0"/>
                  </a:outerShdw>
                </a:effectLst>
                <a:latin typeface="Engravers MT Bold" charset="0"/>
                <a:sym typeface="Engravers MT Bold" charset="0"/>
              </a:rPr>
              <a:t> 2:8</a:t>
            </a:r>
            <a:r>
              <a:rPr lang="en-US" altLang="ja-JP" sz="4000" smtClean="0">
                <a:solidFill>
                  <a:srgbClr val="006600"/>
                </a:solidFill>
                <a:latin typeface="Engravers MT" pitchFamily="18" charset="0"/>
                <a:sym typeface="Engravers MT" pitchFamily="18" charset="0"/>
              </a:rPr>
              <a:t>  </a:t>
            </a:r>
            <a:endParaRPr lang="en-US" altLang="en-US" smtClean="0"/>
          </a:p>
        </p:txBody>
      </p:sp>
      <p:sp>
        <p:nvSpPr>
          <p:cNvPr id="40962" name="Rectangle 2"/>
          <p:cNvSpPr>
            <a:spLocks noGrp="1" noChangeArrowheads="1"/>
          </p:cNvSpPr>
          <p:nvPr>
            <p:ph type="body" idx="1"/>
          </p:nvPr>
        </p:nvSpPr>
        <p:spPr>
          <a:xfrm>
            <a:off x="304800" y="1981200"/>
            <a:ext cx="4114800" cy="4114800"/>
          </a:xfrm>
        </p:spPr>
        <p:txBody>
          <a:bodyPr lIns="0" tIns="0" rIns="0" bIns="0"/>
          <a:lstStyle/>
          <a:p>
            <a:pPr marL="0" indent="0" algn="ctr" defTabSz="914400" eaLnBrk="1">
              <a:spcBef>
                <a:spcPts val="800"/>
              </a:spcBef>
            </a:pPr>
            <a:r>
              <a:rPr lang="ja-JP" altLang="en-US" sz="3600" u="sng" smtClean="0">
                <a:solidFill>
                  <a:srgbClr val="FF9900"/>
                </a:solidFill>
                <a:latin typeface="SimSun" pitchFamily="2" charset="-122"/>
                <a:ea typeface="SimSun" pitchFamily="2" charset="-122"/>
                <a:sym typeface="SimSun" pitchFamily="2" charset="-122"/>
              </a:rPr>
              <a:t>文化</a:t>
            </a:r>
            <a:r>
              <a:rPr lang="en-US" altLang="ja-JP" sz="3600" smtClean="0">
                <a:latin typeface="Arial Bold" pitchFamily="2" charset="0"/>
                <a:sym typeface="Arial Bold" pitchFamily="2" charset="0"/>
              </a:rPr>
              <a:t> </a:t>
            </a:r>
          </a:p>
          <a:p>
            <a:pPr marL="0" indent="0" algn="ctr" defTabSz="914400" eaLnBrk="1">
              <a:spcBef>
                <a:spcPts val="600"/>
              </a:spcBef>
            </a:pPr>
            <a:r>
              <a:rPr lang="ja-JP" altLang="en-US" sz="2800" smtClean="0">
                <a:latin typeface="SimSun" pitchFamily="2" charset="-122"/>
                <a:ea typeface="SimSun" pitchFamily="2" charset="-122"/>
                <a:sym typeface="SimSun" pitchFamily="2" charset="-122"/>
              </a:rPr>
              <a:t>祷告的</a:t>
            </a:r>
            <a:r>
              <a:rPr lang="ja-JP" altLang="en-US" sz="2800" smtClean="0">
                <a:solidFill>
                  <a:srgbClr val="FF3300"/>
                </a:solidFill>
                <a:latin typeface="SimSun" pitchFamily="2" charset="-122"/>
                <a:ea typeface="SimSun" pitchFamily="2" charset="-122"/>
                <a:sym typeface="SimSun" pitchFamily="2" charset="-122"/>
              </a:rPr>
              <a:t>身体姿态</a:t>
            </a:r>
            <a:r>
              <a:rPr lang="ja-JP" altLang="en-US" sz="2800" smtClean="0">
                <a:latin typeface="SimSun" pitchFamily="2" charset="-122"/>
                <a:ea typeface="SimSun" pitchFamily="2" charset="-122"/>
                <a:sym typeface="SimSun" pitchFamily="2" charset="-122"/>
              </a:rPr>
              <a:t>：站着，跪着，坐着，拍手</a:t>
            </a:r>
            <a:r>
              <a:rPr lang="en-US" altLang="ja-JP" sz="2800" smtClean="0">
                <a:latin typeface="SimSun" pitchFamily="2" charset="-122"/>
                <a:ea typeface="SimSun" pitchFamily="2" charset="-122"/>
                <a:sym typeface="SimSun" pitchFamily="2" charset="-122"/>
              </a:rPr>
              <a:t> </a:t>
            </a:r>
            <a:r>
              <a:rPr lang="ja-JP" altLang="en-US" sz="2800" smtClean="0">
                <a:latin typeface="SimSun" pitchFamily="2" charset="-122"/>
                <a:ea typeface="SimSun" pitchFamily="2" charset="-122"/>
                <a:sym typeface="SimSun" pitchFamily="2" charset="-122"/>
              </a:rPr>
              <a:t>或举手。</a:t>
            </a:r>
            <a:endParaRPr lang="en-US" altLang="en-US" smtClean="0"/>
          </a:p>
        </p:txBody>
      </p:sp>
      <p:sp>
        <p:nvSpPr>
          <p:cNvPr id="40963" name="AutoShape 3"/>
          <p:cNvSpPr>
            <a:spLocks/>
          </p:cNvSpPr>
          <p:nvPr/>
        </p:nvSpPr>
        <p:spPr bwMode="auto">
          <a:xfrm>
            <a:off x="4648200" y="1981200"/>
            <a:ext cx="3810000" cy="1458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800"/>
              </a:spcBef>
            </a:pPr>
            <a:r>
              <a:rPr lang="ja-JP" altLang="en-US" sz="3600" u="sng">
                <a:solidFill>
                  <a:srgbClr val="0066FF"/>
                </a:solidFill>
                <a:latin typeface="SimSun" pitchFamily="2" charset="-122"/>
                <a:ea typeface="SimSun" pitchFamily="2" charset="-122"/>
                <a:sym typeface="SimSun" pitchFamily="2" charset="-122"/>
              </a:rPr>
              <a:t>真理</a:t>
            </a:r>
            <a:endParaRPr lang="en-US" altLang="ja-JP" sz="2800"/>
          </a:p>
          <a:p>
            <a:pPr algn="ctr" eaLnBrk="1">
              <a:spcBef>
                <a:spcPts val="600"/>
              </a:spcBef>
            </a:pPr>
            <a:r>
              <a:rPr lang="ja-JP" altLang="en-US" sz="2800">
                <a:latin typeface="SimSun" pitchFamily="2" charset="-122"/>
                <a:ea typeface="SimSun" pitchFamily="2" charset="-122"/>
                <a:sym typeface="SimSun" pitchFamily="2" charset="-122"/>
              </a:rPr>
              <a:t>男人要随处于</a:t>
            </a:r>
            <a:r>
              <a:rPr lang="ja-JP" altLang="en-US" sz="2800">
                <a:solidFill>
                  <a:srgbClr val="0000CC"/>
                </a:solidFill>
                <a:latin typeface="SimSun" pitchFamily="2" charset="-122"/>
                <a:ea typeface="SimSun" pitchFamily="2" charset="-122"/>
                <a:sym typeface="SimSun" pitchFamily="2" charset="-122"/>
              </a:rPr>
              <a:t>圣洁</a:t>
            </a:r>
            <a:r>
              <a:rPr lang="ja-JP" altLang="en-US" sz="2800">
                <a:latin typeface="SimSun" pitchFamily="2" charset="-122"/>
                <a:ea typeface="SimSun" pitchFamily="2" charset="-122"/>
                <a:sym typeface="SimSun" pitchFamily="2" charset="-122"/>
              </a:rPr>
              <a:t>和</a:t>
            </a:r>
            <a:r>
              <a:rPr lang="ja-JP" altLang="en-US" sz="2800">
                <a:solidFill>
                  <a:srgbClr val="0000CC"/>
                </a:solidFill>
                <a:latin typeface="SimSun" pitchFamily="2" charset="-122"/>
                <a:ea typeface="SimSun" pitchFamily="2" charset="-122"/>
                <a:sym typeface="SimSun" pitchFamily="2" charset="-122"/>
              </a:rPr>
              <a:t>爱</a:t>
            </a:r>
            <a:r>
              <a:rPr lang="ja-JP" altLang="en-US" sz="2800">
                <a:latin typeface="SimSun" pitchFamily="2" charset="-122"/>
                <a:ea typeface="SimSun" pitchFamily="2" charset="-122"/>
                <a:sym typeface="SimSun" pitchFamily="2" charset="-122"/>
              </a:rPr>
              <a:t>来祷告。</a:t>
            </a:r>
            <a:endParaRPr lang="en-US" altLang="en-US"/>
          </a:p>
        </p:txBody>
      </p:sp>
      <p:sp>
        <p:nvSpPr>
          <p:cNvPr id="40964" name="AutoShape 4"/>
          <p:cNvSpPr>
            <a:spLocks/>
          </p:cNvSpPr>
          <p:nvPr/>
        </p:nvSpPr>
        <p:spPr bwMode="auto">
          <a:xfrm>
            <a:off x="531813" y="303213"/>
            <a:ext cx="2573337" cy="573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749300" eaLnBrk="0">
              <a:defRPr sz="2400">
                <a:solidFill>
                  <a:srgbClr val="000000"/>
                </a:solidFill>
                <a:latin typeface="Arial" pitchFamily="34" charset="0"/>
                <a:ea typeface="MS PGothic" pitchFamily="34" charset="-128"/>
                <a:sym typeface="Arial" pitchFamily="34" charset="0"/>
              </a:defRPr>
            </a:lvl1pPr>
            <a:lvl2pPr marL="742950" indent="-285750" defTabSz="749300" eaLnBrk="0">
              <a:defRPr sz="2400">
                <a:solidFill>
                  <a:srgbClr val="000000"/>
                </a:solidFill>
                <a:latin typeface="Arial" pitchFamily="34" charset="0"/>
                <a:ea typeface="MS PGothic" pitchFamily="34" charset="-128"/>
                <a:sym typeface="Arial" pitchFamily="34" charset="0"/>
              </a:defRPr>
            </a:lvl2pPr>
            <a:lvl3pPr marL="1143000" indent="-228600" defTabSz="749300" eaLnBrk="0">
              <a:defRPr sz="2400">
                <a:solidFill>
                  <a:srgbClr val="000000"/>
                </a:solidFill>
                <a:latin typeface="Arial" pitchFamily="34" charset="0"/>
                <a:ea typeface="MS PGothic" pitchFamily="34" charset="-128"/>
                <a:sym typeface="Arial" pitchFamily="34" charset="0"/>
              </a:defRPr>
            </a:lvl3pPr>
            <a:lvl4pPr marL="1600200" indent="-228600" defTabSz="749300" eaLnBrk="0">
              <a:defRPr sz="2400">
                <a:solidFill>
                  <a:srgbClr val="000000"/>
                </a:solidFill>
                <a:latin typeface="Arial" pitchFamily="34" charset="0"/>
                <a:ea typeface="MS PGothic" pitchFamily="34" charset="-128"/>
                <a:sym typeface="Arial" pitchFamily="34" charset="0"/>
              </a:defRPr>
            </a:lvl4pPr>
            <a:lvl5pPr marL="2057400" indent="-228600" defTabSz="749300" eaLnBrk="0">
              <a:defRPr sz="2400">
                <a:solidFill>
                  <a:srgbClr val="000000"/>
                </a:solidFill>
                <a:latin typeface="Arial" pitchFamily="34" charset="0"/>
                <a:ea typeface="MS PGothic" pitchFamily="34" charset="-128"/>
                <a:sym typeface="Arial" pitchFamily="34" charset="0"/>
              </a:defRPr>
            </a:lvl5pPr>
            <a:lvl6pPr marL="25146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600" b="1">
                <a:solidFill>
                  <a:srgbClr val="FFFF00"/>
                </a:solidFill>
                <a:effectLst>
                  <a:outerShdw blurRad="38100" dist="38100" dir="2700000" algn="tl">
                    <a:srgbClr val="C0C0C0"/>
                  </a:outerShdw>
                </a:effectLst>
                <a:latin typeface="Impact" pitchFamily="34" charset="0"/>
                <a:sym typeface="Impact" pitchFamily="34" charset="0"/>
              </a:rPr>
              <a:t>应用</a:t>
            </a:r>
            <a:r>
              <a:rPr lang="en-US" altLang="ja-JP" sz="3600" b="1">
                <a:solidFill>
                  <a:srgbClr val="FFFF00"/>
                </a:solidFill>
                <a:effectLst>
                  <a:outerShdw blurRad="38100" dist="38100" dir="2700000" algn="tl">
                    <a:srgbClr val="C0C0C0"/>
                  </a:outerShdw>
                </a:effectLst>
                <a:latin typeface="Impact" pitchFamily="34" charset="0"/>
                <a:sym typeface="Impact" pitchFamily="34" charset="0"/>
              </a:rPr>
              <a:t> 1 :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33730024" presetClass="entr" presetSubtype="0" fill="hold" grpId="0" nodeType="clickEffect">
                                  <p:stCondLst>
                                    <p:cond delay="0"/>
                                  </p:stCondLst>
                                  <p:childTnLst>
                                    <p:set>
                                      <p:cBhvr>
                                        <p:cTn id="6" dur="1" fill="hold">
                                          <p:stCondLst>
                                            <p:cond delay="499"/>
                                          </p:stCondLst>
                                        </p:cTn>
                                        <p:tgtEl>
                                          <p:spTgt spid="40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33730024" presetClass="entr" presetSubtype="0" fill="hold" grpId="0" nodeType="clickEffect">
                                  <p:stCondLst>
                                    <p:cond delay="0"/>
                                  </p:stCondLst>
                                  <p:childTnLst>
                                    <p:set>
                                      <p:cBhvr>
                                        <p:cTn id="10" dur="1" fill="hold">
                                          <p:stCondLst>
                                            <p:cond delay="499"/>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so01862_.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62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986" name="Rectangle 2"/>
          <p:cNvSpPr>
            <a:spLocks noGrp="1" noChangeArrowheads="1"/>
          </p:cNvSpPr>
          <p:nvPr>
            <p:ph type="body" idx="1"/>
          </p:nvPr>
        </p:nvSpPr>
        <p:spPr>
          <a:xfrm>
            <a:off x="2438400" y="3200400"/>
            <a:ext cx="3810000" cy="2971800"/>
          </a:xfrm>
        </p:spPr>
        <p:txBody>
          <a:bodyPr lIns="0" tIns="0" rIns="0" bIns="0"/>
          <a:lstStyle/>
          <a:p>
            <a:pPr marL="488950" indent="-488950" algn="ctr" defTabSz="914400" eaLnBrk="1">
              <a:spcBef>
                <a:spcPts val="900"/>
              </a:spcBef>
              <a:buFontTx/>
              <a:buBlip>
                <a:blip r:embed="rId3"/>
              </a:buBlip>
            </a:pPr>
            <a:r>
              <a:rPr lang="ja-JP" altLang="en-US" sz="4000" smtClean="0">
                <a:latin typeface="SimSun" pitchFamily="2" charset="-122"/>
                <a:ea typeface="SimSun" pitchFamily="2" charset="-122"/>
                <a:sym typeface="SimSun" pitchFamily="2" charset="-122"/>
              </a:rPr>
              <a:t>衣裳</a:t>
            </a:r>
            <a:endParaRPr lang="en-US" altLang="ja-JP" sz="4000" i="1" smtClean="0">
              <a:latin typeface="Arial" pitchFamily="34" charset="0"/>
              <a:cs typeface="Arial" pitchFamily="34" charset="0"/>
              <a:sym typeface="Arial" pitchFamily="34" charset="0"/>
            </a:endParaRPr>
          </a:p>
          <a:p>
            <a:pPr marL="488950" indent="-488950" algn="ctr" defTabSz="914400" eaLnBrk="1">
              <a:spcBef>
                <a:spcPts val="900"/>
              </a:spcBef>
              <a:buFontTx/>
              <a:buBlip>
                <a:blip r:embed="rId3"/>
              </a:buBlip>
            </a:pPr>
            <a:r>
              <a:rPr lang="ja-JP" altLang="en-US" sz="4000" smtClean="0">
                <a:latin typeface="SimSun" pitchFamily="2" charset="-122"/>
                <a:ea typeface="SimSun" pitchFamily="2" charset="-122"/>
                <a:sym typeface="SimSun" pitchFamily="2" charset="-122"/>
              </a:rPr>
              <a:t>头发</a:t>
            </a:r>
            <a:endParaRPr lang="en-US" altLang="ja-JP" sz="4000" i="1" smtClean="0">
              <a:latin typeface="Arial" pitchFamily="34" charset="0"/>
              <a:cs typeface="Arial" pitchFamily="34" charset="0"/>
              <a:sym typeface="Arial" pitchFamily="34" charset="0"/>
            </a:endParaRPr>
          </a:p>
          <a:p>
            <a:pPr marL="488950" indent="-488950" algn="ctr" defTabSz="914400" eaLnBrk="1">
              <a:spcBef>
                <a:spcPts val="900"/>
              </a:spcBef>
              <a:buFontTx/>
              <a:buBlip>
                <a:blip r:embed="rId3"/>
              </a:buBlip>
            </a:pPr>
            <a:r>
              <a:rPr lang="ja-JP" altLang="en-US" sz="4000" smtClean="0">
                <a:latin typeface="SimSun" pitchFamily="2" charset="-122"/>
                <a:ea typeface="SimSun" pitchFamily="2" charset="-122"/>
                <a:sym typeface="SimSun" pitchFamily="2" charset="-122"/>
              </a:rPr>
              <a:t>金饰珠宝</a:t>
            </a:r>
            <a:endParaRPr lang="en-US" altLang="en-US" smtClean="0"/>
          </a:p>
        </p:txBody>
      </p:sp>
      <p:sp>
        <p:nvSpPr>
          <p:cNvPr id="41987" name="Rectangle 3"/>
          <p:cNvSpPr>
            <a:spLocks noGrp="1" noChangeArrowheads="1"/>
          </p:cNvSpPr>
          <p:nvPr>
            <p:ph type="title"/>
          </p:nvPr>
        </p:nvSpPr>
        <p:spPr>
          <a:xfrm>
            <a:off x="1219200" y="914400"/>
            <a:ext cx="6313488" cy="2513013"/>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女人的装饰</a:t>
            </a:r>
            <a:r>
              <a:rPr lang="en-US" altLang="ja-JP" sz="4000" smtClean="0">
                <a:solidFill>
                  <a:srgbClr val="006600"/>
                </a:solidFill>
                <a:latin typeface="SimSun" pitchFamily="2" charset="-122"/>
                <a:ea typeface="SimSun" pitchFamily="2" charset="-122"/>
                <a:sym typeface="SimSun" pitchFamily="2" charset="-122"/>
              </a:rPr>
              <a:t> </a:t>
            </a:r>
            <a:r>
              <a:rPr lang="ja-JP" altLang="en-US" sz="4000" smtClean="0">
                <a:solidFill>
                  <a:srgbClr val="006600"/>
                </a:solidFill>
                <a:latin typeface="SimSun" pitchFamily="2" charset="-122"/>
                <a:ea typeface="SimSun" pitchFamily="2" charset="-122"/>
                <a:sym typeface="SimSun" pitchFamily="2" charset="-122"/>
              </a:rPr>
              <a:t>（</a:t>
            </a:r>
            <a:r>
              <a:rPr lang="en-US" altLang="ja-JP" sz="4000" smtClean="0">
                <a:solidFill>
                  <a:srgbClr val="006600"/>
                </a:solidFill>
                <a:latin typeface="Engravers MT" pitchFamily="18" charset="0"/>
                <a:sym typeface="Engravers MT" pitchFamily="18" charset="0"/>
              </a:rPr>
              <a:t>2</a:t>
            </a:r>
            <a:r>
              <a:rPr lang="ja-JP" altLang="en-US" sz="4000" smtClean="0">
                <a:solidFill>
                  <a:srgbClr val="006600"/>
                </a:solidFill>
                <a:latin typeface="SimSun" pitchFamily="2" charset="-122"/>
                <a:ea typeface="SimSun" pitchFamily="2" charset="-122"/>
                <a:sym typeface="SimSun" pitchFamily="2" charset="-122"/>
              </a:rPr>
              <a:t>：</a:t>
            </a:r>
            <a:r>
              <a:rPr lang="en-US" altLang="ja-JP" sz="4000" smtClean="0">
                <a:solidFill>
                  <a:srgbClr val="006600"/>
                </a:solidFill>
                <a:latin typeface="Engravers MT" pitchFamily="18" charset="0"/>
                <a:sym typeface="Engravers MT" pitchFamily="18" charset="0"/>
              </a:rPr>
              <a:t>9-10</a:t>
            </a:r>
            <a:r>
              <a:rPr lang="ja-JP" altLang="en-US" sz="4000" smtClean="0">
                <a:solidFill>
                  <a:srgbClr val="006600"/>
                </a:solidFill>
                <a:latin typeface="SimSun" pitchFamily="2" charset="-122"/>
                <a:ea typeface="SimSun" pitchFamily="2" charset="-122"/>
                <a:sym typeface="SimSun" pitchFamily="2" charset="-122"/>
              </a:rPr>
              <a:t>）</a:t>
            </a:r>
            <a:endParaRPr lang="en-US" altLang="en-US" smtClean="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762000" y="609600"/>
            <a:ext cx="8305800" cy="838200"/>
          </a:xfrm>
        </p:spPr>
        <p:txBody>
          <a:bodyPr lIns="0" tIns="0" rIns="0" bIns="0"/>
          <a:lstStyle/>
          <a:p>
            <a:pPr algn="r" defTabSz="914400" eaLnBrk="1"/>
            <a:r>
              <a:rPr lang="ja-JP" altLang="en-US" sz="4000" smtClean="0">
                <a:solidFill>
                  <a:srgbClr val="006600"/>
                </a:solidFill>
                <a:latin typeface="SimSun" pitchFamily="2" charset="-122"/>
                <a:ea typeface="SimSun" pitchFamily="2" charset="-122"/>
                <a:sym typeface="SimSun" pitchFamily="2" charset="-122"/>
              </a:rPr>
              <a:t>女人的装饰</a:t>
            </a:r>
            <a:r>
              <a:rPr lang="en-US" altLang="ja-JP" sz="4000" smtClean="0">
                <a:solidFill>
                  <a:srgbClr val="006600"/>
                </a:solidFill>
                <a:latin typeface="SimSun" pitchFamily="2" charset="-122"/>
                <a:ea typeface="SimSun" pitchFamily="2" charset="-122"/>
                <a:sym typeface="SimSun" pitchFamily="2" charset="-122"/>
              </a:rPr>
              <a:t> </a:t>
            </a:r>
            <a:r>
              <a:rPr lang="ja-JP" altLang="en-US" sz="4000" smtClean="0">
                <a:solidFill>
                  <a:srgbClr val="006600"/>
                </a:solidFill>
                <a:latin typeface="SimSun" pitchFamily="2" charset="-122"/>
                <a:ea typeface="SimSun" pitchFamily="2" charset="-122"/>
                <a:sym typeface="SimSun" pitchFamily="2" charset="-122"/>
              </a:rPr>
              <a:t>（</a:t>
            </a:r>
            <a:r>
              <a:rPr lang="en-US" altLang="ja-JP" sz="4000" smtClean="0">
                <a:solidFill>
                  <a:srgbClr val="006600"/>
                </a:solidFill>
                <a:latin typeface="Engravers MT" pitchFamily="18" charset="0"/>
                <a:sym typeface="Engravers MT" pitchFamily="18" charset="0"/>
              </a:rPr>
              <a:t>2</a:t>
            </a:r>
            <a:r>
              <a:rPr lang="ja-JP" altLang="en-US" sz="4000" smtClean="0">
                <a:solidFill>
                  <a:srgbClr val="006600"/>
                </a:solidFill>
                <a:latin typeface="SimSun" pitchFamily="2" charset="-122"/>
                <a:ea typeface="SimSun" pitchFamily="2" charset="-122"/>
                <a:sym typeface="SimSun" pitchFamily="2" charset="-122"/>
              </a:rPr>
              <a:t>：</a:t>
            </a:r>
            <a:r>
              <a:rPr lang="en-US" altLang="ja-JP" sz="4000" smtClean="0">
                <a:solidFill>
                  <a:srgbClr val="006600"/>
                </a:solidFill>
                <a:latin typeface="Engravers MT" pitchFamily="18" charset="0"/>
                <a:sym typeface="Engravers MT" pitchFamily="18" charset="0"/>
              </a:rPr>
              <a:t>9-10</a:t>
            </a:r>
            <a:r>
              <a:rPr lang="ja-JP" altLang="en-US" sz="4000" smtClean="0">
                <a:solidFill>
                  <a:srgbClr val="006600"/>
                </a:solidFill>
                <a:latin typeface="SimSun" pitchFamily="2" charset="-122"/>
                <a:ea typeface="SimSun" pitchFamily="2" charset="-122"/>
                <a:sym typeface="SimSun" pitchFamily="2" charset="-122"/>
              </a:rPr>
              <a:t>）</a:t>
            </a:r>
            <a:r>
              <a:rPr lang="en-US" altLang="ja-JP" sz="3600" b="1" smtClean="0">
                <a:solidFill>
                  <a:srgbClr val="006600"/>
                </a:solidFill>
                <a:effectLst>
                  <a:outerShdw blurRad="38100" dist="38100" dir="2700000" algn="tl">
                    <a:srgbClr val="C0C0C0"/>
                  </a:outerShdw>
                </a:effectLst>
                <a:latin typeface="Engravers MT Bold" charset="0"/>
                <a:sym typeface="Engravers MT Bold" charset="0"/>
              </a:rPr>
              <a:t> </a:t>
            </a:r>
            <a:r>
              <a:rPr lang="en-US" altLang="ja-JP" sz="3600" smtClean="0">
                <a:solidFill>
                  <a:srgbClr val="006600"/>
                </a:solidFill>
                <a:latin typeface="Engravers MT" pitchFamily="18" charset="0"/>
                <a:sym typeface="Engravers MT" pitchFamily="18" charset="0"/>
              </a:rPr>
              <a:t> </a:t>
            </a:r>
            <a:endParaRPr lang="en-US" altLang="en-US" smtClean="0"/>
          </a:p>
        </p:txBody>
      </p:sp>
      <p:sp>
        <p:nvSpPr>
          <p:cNvPr id="43010" name="Rectangle 2"/>
          <p:cNvSpPr>
            <a:spLocks noGrp="1" noChangeArrowheads="1"/>
          </p:cNvSpPr>
          <p:nvPr>
            <p:ph type="body" idx="1"/>
          </p:nvPr>
        </p:nvSpPr>
        <p:spPr>
          <a:xfrm>
            <a:off x="685800" y="1981200"/>
            <a:ext cx="3810000" cy="4114800"/>
          </a:xfrm>
        </p:spPr>
        <p:txBody>
          <a:bodyPr lIns="0" tIns="0" rIns="0" bIns="0"/>
          <a:lstStyle/>
          <a:p>
            <a:pPr marL="0" indent="0" algn="ctr" defTabSz="914400" eaLnBrk="1">
              <a:spcBef>
                <a:spcPts val="800"/>
              </a:spcBef>
            </a:pPr>
            <a:r>
              <a:rPr lang="ja-JP" altLang="en-US" sz="3600" u="sng" smtClean="0">
                <a:solidFill>
                  <a:srgbClr val="FF9900"/>
                </a:solidFill>
                <a:latin typeface="SimSun" pitchFamily="2" charset="-122"/>
                <a:ea typeface="SimSun" pitchFamily="2" charset="-122"/>
                <a:sym typeface="SimSun" pitchFamily="2" charset="-122"/>
              </a:rPr>
              <a:t>文化</a:t>
            </a:r>
            <a:endParaRPr lang="en-US" altLang="ja-JP" sz="3600" b="1" i="1" u="sng" smtClean="0">
              <a:solidFill>
                <a:srgbClr val="FF9900"/>
              </a:solidFill>
              <a:latin typeface="Arial" pitchFamily="34" charset="0"/>
              <a:cs typeface="Arial" pitchFamily="34" charset="0"/>
              <a:sym typeface="Arial" pitchFamily="34" charset="0"/>
            </a:endParaRPr>
          </a:p>
          <a:p>
            <a:pPr marL="0" indent="0" algn="ctr" defTabSz="914400" eaLnBrk="1">
              <a:spcBef>
                <a:spcPts val="600"/>
              </a:spcBef>
            </a:pPr>
            <a:r>
              <a:rPr lang="ja-JP" altLang="en-US" sz="2800" smtClean="0">
                <a:latin typeface="SimSun" pitchFamily="2" charset="-122"/>
                <a:ea typeface="SimSun" pitchFamily="2" charset="-122"/>
                <a:sym typeface="SimSun" pitchFamily="2" charset="-122"/>
              </a:rPr>
              <a:t>女人的</a:t>
            </a:r>
            <a:r>
              <a:rPr lang="ja-JP" altLang="en-US" sz="2800" smtClean="0">
                <a:solidFill>
                  <a:srgbClr val="FF3300"/>
                </a:solidFill>
                <a:latin typeface="SimSun" pitchFamily="2" charset="-122"/>
                <a:ea typeface="SimSun" pitchFamily="2" charset="-122"/>
                <a:sym typeface="SimSun" pitchFamily="2" charset="-122"/>
              </a:rPr>
              <a:t>衣裳，头发和金饰珠宝</a:t>
            </a:r>
            <a:r>
              <a:rPr lang="ja-JP" altLang="en-US" sz="2800" smtClean="0">
                <a:latin typeface="SimSun" pitchFamily="2" charset="-122"/>
                <a:ea typeface="SimSun" pitchFamily="2" charset="-122"/>
                <a:sym typeface="SimSun" pitchFamily="2" charset="-122"/>
              </a:rPr>
              <a:t>可随文化而变化。</a:t>
            </a:r>
            <a:endParaRPr lang="en-US" altLang="en-US" smtClean="0"/>
          </a:p>
        </p:txBody>
      </p:sp>
      <p:sp>
        <p:nvSpPr>
          <p:cNvPr id="43011" name="AutoShape 3"/>
          <p:cNvSpPr>
            <a:spLocks/>
          </p:cNvSpPr>
          <p:nvPr/>
        </p:nvSpPr>
        <p:spPr bwMode="auto">
          <a:xfrm>
            <a:off x="4495800" y="1981200"/>
            <a:ext cx="4343400" cy="1420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3200" u="sng">
                <a:solidFill>
                  <a:srgbClr val="0066FF"/>
                </a:solidFill>
                <a:latin typeface="SimSun" pitchFamily="2" charset="-122"/>
                <a:ea typeface="SimSun" pitchFamily="2" charset="-122"/>
                <a:sym typeface="SimSun" pitchFamily="2" charset="-122"/>
              </a:rPr>
              <a:t>真理</a:t>
            </a:r>
            <a:endParaRPr lang="en-US" altLang="ja-JP" sz="3200" u="sng">
              <a:solidFill>
                <a:srgbClr val="0066FF"/>
              </a:solidFill>
              <a:latin typeface="Arial Bold" pitchFamily="2" charset="0"/>
              <a:sym typeface="Arial Bold" pitchFamily="2" charset="0"/>
            </a:endParaRPr>
          </a:p>
          <a:p>
            <a:pPr algn="ctr" eaLnBrk="1">
              <a:spcBef>
                <a:spcPts val="600"/>
              </a:spcBef>
            </a:pPr>
            <a:r>
              <a:rPr lang="ja-JP" altLang="en-US" sz="2800">
                <a:latin typeface="SimSun" pitchFamily="2" charset="-122"/>
                <a:ea typeface="SimSun" pitchFamily="2" charset="-122"/>
                <a:sym typeface="SimSun" pitchFamily="2" charset="-122"/>
              </a:rPr>
              <a:t>女人要以</a:t>
            </a:r>
            <a:r>
              <a:rPr lang="ja-JP" altLang="en-US" sz="2800">
                <a:solidFill>
                  <a:srgbClr val="0000CC"/>
                </a:solidFill>
                <a:latin typeface="SimSun" pitchFamily="2" charset="-122"/>
                <a:ea typeface="SimSun" pitchFamily="2" charset="-122"/>
                <a:sym typeface="SimSun" pitchFamily="2" charset="-122"/>
              </a:rPr>
              <a:t>端正，娴淑，自律和善行</a:t>
            </a:r>
            <a:r>
              <a:rPr lang="ja-JP" altLang="en-US" sz="2800">
                <a:latin typeface="SimSun" pitchFamily="2" charset="-122"/>
                <a:ea typeface="SimSun" pitchFamily="2" charset="-122"/>
                <a:sym typeface="SimSun" pitchFamily="2" charset="-122"/>
              </a:rPr>
              <a:t>为装饰。</a:t>
            </a:r>
            <a:endParaRPr lang="en-US" altLang="en-US"/>
          </a:p>
        </p:txBody>
      </p:sp>
      <p:sp>
        <p:nvSpPr>
          <p:cNvPr id="43012" name="AutoShape 4"/>
          <p:cNvSpPr>
            <a:spLocks/>
          </p:cNvSpPr>
          <p:nvPr/>
        </p:nvSpPr>
        <p:spPr bwMode="auto">
          <a:xfrm>
            <a:off x="0" y="1293813"/>
            <a:ext cx="2628900" cy="573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749300" eaLnBrk="0">
              <a:defRPr sz="2400">
                <a:solidFill>
                  <a:srgbClr val="000000"/>
                </a:solidFill>
                <a:latin typeface="Arial" pitchFamily="34" charset="0"/>
                <a:ea typeface="MS PGothic" pitchFamily="34" charset="-128"/>
                <a:sym typeface="Arial" pitchFamily="34" charset="0"/>
              </a:defRPr>
            </a:lvl1pPr>
            <a:lvl2pPr marL="742950" indent="-285750" defTabSz="749300" eaLnBrk="0">
              <a:defRPr sz="2400">
                <a:solidFill>
                  <a:srgbClr val="000000"/>
                </a:solidFill>
                <a:latin typeface="Arial" pitchFamily="34" charset="0"/>
                <a:ea typeface="MS PGothic" pitchFamily="34" charset="-128"/>
                <a:sym typeface="Arial" pitchFamily="34" charset="0"/>
              </a:defRPr>
            </a:lvl2pPr>
            <a:lvl3pPr marL="1143000" indent="-228600" defTabSz="749300" eaLnBrk="0">
              <a:defRPr sz="2400">
                <a:solidFill>
                  <a:srgbClr val="000000"/>
                </a:solidFill>
                <a:latin typeface="Arial" pitchFamily="34" charset="0"/>
                <a:ea typeface="MS PGothic" pitchFamily="34" charset="-128"/>
                <a:sym typeface="Arial" pitchFamily="34" charset="0"/>
              </a:defRPr>
            </a:lvl3pPr>
            <a:lvl4pPr marL="1600200" indent="-228600" defTabSz="749300" eaLnBrk="0">
              <a:defRPr sz="2400">
                <a:solidFill>
                  <a:srgbClr val="000000"/>
                </a:solidFill>
                <a:latin typeface="Arial" pitchFamily="34" charset="0"/>
                <a:ea typeface="MS PGothic" pitchFamily="34" charset="-128"/>
                <a:sym typeface="Arial" pitchFamily="34" charset="0"/>
              </a:defRPr>
            </a:lvl4pPr>
            <a:lvl5pPr marL="2057400" indent="-228600" defTabSz="749300" eaLnBrk="0">
              <a:defRPr sz="2400">
                <a:solidFill>
                  <a:srgbClr val="000000"/>
                </a:solidFill>
                <a:latin typeface="Arial" pitchFamily="34" charset="0"/>
                <a:ea typeface="MS PGothic" pitchFamily="34" charset="-128"/>
                <a:sym typeface="Arial" pitchFamily="34" charset="0"/>
              </a:defRPr>
            </a:lvl5pPr>
            <a:lvl6pPr marL="25146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600" b="1">
                <a:solidFill>
                  <a:srgbClr val="FFFF00"/>
                </a:solidFill>
                <a:effectLst>
                  <a:outerShdw blurRad="38100" dist="38100" dir="2700000" algn="tl">
                    <a:srgbClr val="C0C0C0"/>
                  </a:outerShdw>
                </a:effectLst>
                <a:latin typeface="Impact" pitchFamily="34" charset="0"/>
                <a:sym typeface="Impact" pitchFamily="34" charset="0"/>
              </a:rPr>
              <a:t>应用</a:t>
            </a:r>
            <a:r>
              <a:rPr lang="en-US" altLang="ja-JP" sz="3600" b="1">
                <a:solidFill>
                  <a:srgbClr val="FFFF00"/>
                </a:solidFill>
                <a:effectLst>
                  <a:outerShdw blurRad="38100" dist="38100" dir="2700000" algn="tl">
                    <a:srgbClr val="C0C0C0"/>
                  </a:outerShdw>
                </a:effectLst>
                <a:latin typeface="Impact" pitchFamily="34" charset="0"/>
                <a:sym typeface="Impact" pitchFamily="34" charset="0"/>
              </a:rPr>
              <a:t> 2: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33866968" presetClass="entr" presetSubtype="0" fill="hold" grpId="0" nodeType="clickEffect">
                                  <p:stCondLst>
                                    <p:cond delay="0"/>
                                  </p:stCondLst>
                                  <p:childTnLst>
                                    <p:set>
                                      <p:cBhvr>
                                        <p:cTn id="6" dur="1" fill="hold">
                                          <p:stCondLst>
                                            <p:cond delay="499"/>
                                          </p:stCondLst>
                                        </p:cTn>
                                        <p:tgtEl>
                                          <p:spTgt spid="43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33866968" presetClass="entr" presetSubtype="0" fill="hold" grpId="0" nodeType="clickEffect">
                                  <p:stCondLst>
                                    <p:cond delay="0"/>
                                  </p:stCondLst>
                                  <p:childTnLst>
                                    <p:set>
                                      <p:cBhvr>
                                        <p:cTn id="10" dur="1" fill="hold">
                                          <p:stCondLst>
                                            <p:cond delay="49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utoUpdateAnimBg="0"/>
      <p:bldP spid="4301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smtClean="0">
                <a:solidFill>
                  <a:srgbClr val="FFFFFF"/>
                </a:solidFill>
                <a:effectLst>
                  <a:glow rad="127000">
                    <a:srgbClr val="000000"/>
                  </a:glow>
                </a:effectLst>
                <a:latin typeface="Arial"/>
                <a:cs typeface="Arial"/>
              </a:rPr>
              <a:t>1 Timothy </a:t>
            </a:r>
            <a:r>
              <a:rPr lang="en-US" sz="3600" b="1" dirty="0" smtClean="0">
                <a:solidFill>
                  <a:schemeClr val="bg1"/>
                </a:solidFill>
                <a:effectLst>
                  <a:glow rad="101600">
                    <a:schemeClr val="tx1">
                      <a:alpha val="99000"/>
                    </a:schemeClr>
                  </a:glow>
                </a:effectLst>
                <a:latin typeface="Arial"/>
                <a:cs typeface="Arial"/>
              </a:rPr>
              <a:t>Kingdom Statement</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“Now to the King eternal, immortal, invisible, the only God, be honor and glory for ever and ever. Amen” (1:17 NIV). This “King of kings” is Jesus himself as he is the “only Sovereign” (6:14).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hangingPunct="1"/>
            <a:r>
              <a:rPr lang="en-US" b="1" dirty="0">
                <a:solidFill>
                  <a:srgbClr val="FFFFFF"/>
                </a:solidFill>
                <a:cs typeface="Arial" charset="0"/>
              </a:rPr>
              <a:t>27d</a:t>
            </a:r>
          </a:p>
        </p:txBody>
      </p:sp>
    </p:spTree>
    <p:extLst>
      <p:ext uri="{BB962C8B-B14F-4D97-AF65-F5344CB8AC3E}">
        <p14:creationId xmlns:p14="http://schemas.microsoft.com/office/powerpoint/2010/main" val="4048917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295400" y="455613"/>
            <a:ext cx="7772400" cy="1144587"/>
          </a:xfrm>
        </p:spPr>
        <p:txBody>
          <a:bodyPr lIns="0" tIns="0" rIns="0" bIns="0"/>
          <a:lstStyle/>
          <a:p>
            <a:pPr algn="ctr" defTabSz="914400" eaLnBrk="1"/>
            <a:r>
              <a:rPr lang="ja-JP" altLang="en-US" sz="4400" smtClean="0">
                <a:solidFill>
                  <a:srgbClr val="006600"/>
                </a:solidFill>
                <a:latin typeface="SimSun" pitchFamily="2" charset="-122"/>
                <a:ea typeface="SimSun" pitchFamily="2" charset="-122"/>
                <a:sym typeface="SimSun" pitchFamily="2" charset="-122"/>
              </a:rPr>
              <a:t>顺服</a:t>
            </a:r>
            <a:r>
              <a:rPr lang="en-US" altLang="ja-JP" sz="4400" smtClean="0">
                <a:solidFill>
                  <a:srgbClr val="006600"/>
                </a:solidFill>
                <a:latin typeface="Engravers MT" pitchFamily="18" charset="0"/>
                <a:sym typeface="Engravers MT" pitchFamily="18" charset="0"/>
              </a:rPr>
              <a:t> 2:11-12</a:t>
            </a:r>
            <a:endParaRPr lang="en-US" altLang="en-US" smtClean="0"/>
          </a:p>
        </p:txBody>
      </p:sp>
      <p:sp>
        <p:nvSpPr>
          <p:cNvPr id="44034" name="Rectangle 2"/>
          <p:cNvSpPr>
            <a:spLocks noGrp="1" noChangeArrowheads="1"/>
          </p:cNvSpPr>
          <p:nvPr>
            <p:ph type="body" idx="1"/>
          </p:nvPr>
        </p:nvSpPr>
        <p:spPr>
          <a:xfrm>
            <a:off x="4800600" y="1974850"/>
            <a:ext cx="4337050" cy="4876800"/>
          </a:xfrm>
        </p:spPr>
        <p:txBody>
          <a:bodyPr lIns="0" tIns="0" rIns="0" bIns="0"/>
          <a:lstStyle/>
          <a:p>
            <a:pPr marL="0" indent="0" algn="ctr" defTabSz="914400" eaLnBrk="1">
              <a:spcBef>
                <a:spcPts val="900"/>
              </a:spcBef>
            </a:pPr>
            <a:r>
              <a:rPr lang="ja-JP" altLang="en-US" sz="4000" smtClean="0">
                <a:effectLst>
                  <a:outerShdw blurRad="38100" dist="38100" dir="2700000" algn="tl">
                    <a:srgbClr val="C0C0C0"/>
                  </a:outerShdw>
                </a:effectLst>
                <a:latin typeface="SimSun" pitchFamily="2" charset="-122"/>
                <a:ea typeface="SimSun" pitchFamily="2" charset="-122"/>
                <a:sym typeface="SimSun" pitchFamily="2" charset="-122"/>
              </a:rPr>
              <a:t>女人与男人的关系</a:t>
            </a:r>
            <a:endParaRPr lang="en-US" altLang="en-US" smtClean="0"/>
          </a:p>
        </p:txBody>
      </p:sp>
      <p:pic>
        <p:nvPicPr>
          <p:cNvPr id="44035" name="Picture 3" descr="j017397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1974850"/>
            <a:ext cx="3001962"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76200" y="0"/>
            <a:ext cx="9372600" cy="6858000"/>
          </a:xfrm>
          <a:prstGeom prst="rect">
            <a:avLst/>
          </a:prstGeom>
          <a:solidFill>
            <a:srgbClr val="00273B">
              <a:alpha val="11000"/>
            </a:srgbClr>
          </a:solidFill>
          <a:ln w="9525">
            <a:noFill/>
            <a:miter lim="800000"/>
            <a:headEnd/>
            <a:tailEnd/>
          </a:ln>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pic>
        <p:nvPicPr>
          <p:cNvPr id="176130" name="Picture 3"/>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Rectangle 4"/>
          <p:cNvSpPr>
            <a:spLocks noGrp="1" noChangeArrowheads="1"/>
          </p:cNvSpPr>
          <p:nvPr>
            <p:ph type="ctrTitle"/>
          </p:nvPr>
        </p:nvSpPr>
        <p:spPr>
          <a:xfrm>
            <a:off x="1371600" y="1219200"/>
            <a:ext cx="6781800" cy="2117725"/>
          </a:xfrm>
          <a:effectLst>
            <a:outerShdw blurRad="63500" dist="71842" dir="2700000" algn="ctr" rotWithShape="0">
              <a:schemeClr val="bg2">
                <a:alpha val="74998"/>
              </a:schemeClr>
            </a:outerShdw>
          </a:effectLst>
        </p:spPr>
        <p:txBody>
          <a:bodyPr/>
          <a:lstStyle/>
          <a:p>
            <a:pPr eaLnBrk="1" hangingPunct="1"/>
            <a:r>
              <a:rPr lang="ja-JP" altLang="en-US" sz="6600" smtClean="0">
                <a:solidFill>
                  <a:srgbClr val="CCECFF"/>
                </a:solidFill>
                <a:latin typeface="SimSun" pitchFamily="2" charset="-122"/>
                <a:ea typeface="SimSun" pitchFamily="2" charset="-122"/>
                <a:sym typeface="SimSun" pitchFamily="2" charset="-122"/>
              </a:rPr>
              <a:t>女人应该作的是什么</a:t>
            </a:r>
            <a:r>
              <a:rPr lang="en-US" altLang="ja-JP" sz="6600" smtClean="0">
                <a:solidFill>
                  <a:srgbClr val="CCECFF"/>
                </a:solidFill>
                <a:latin typeface="Arial Bold" pitchFamily="2" charset="0"/>
                <a:sym typeface="Arial Bold" pitchFamily="2" charset="0"/>
              </a:rPr>
              <a:t>?</a:t>
            </a:r>
            <a:endParaRPr lang="en-US" altLang="en-US" sz="6600" smtClean="0"/>
          </a:p>
        </p:txBody>
      </p:sp>
      <p:sp>
        <p:nvSpPr>
          <p:cNvPr id="222213" name="Rectangle 5"/>
          <p:cNvSpPr>
            <a:spLocks noGrp="1" noChangeArrowheads="1"/>
          </p:cNvSpPr>
          <p:nvPr>
            <p:ph type="subTitle" idx="1"/>
          </p:nvPr>
        </p:nvSpPr>
        <p:spPr>
          <a:xfrm>
            <a:off x="1600200" y="3886200"/>
            <a:ext cx="6172200" cy="1752600"/>
          </a:xfrm>
          <a:effectLst>
            <a:outerShdw blurRad="63500" dist="71842" dir="2700000" algn="ctr" rotWithShape="0">
              <a:schemeClr val="bg2">
                <a:alpha val="74998"/>
              </a:schemeClr>
            </a:outerShdw>
          </a:effectLst>
        </p:spPr>
        <p:txBody>
          <a:bodyPr/>
          <a:lstStyle/>
          <a:p>
            <a:pPr eaLnBrk="1" hangingPunct="1">
              <a:buFont typeface="Wingdings" pitchFamily="2" charset="2"/>
              <a:buNone/>
            </a:pPr>
            <a:r>
              <a:rPr lang="zh-TW" altLang="en-US" sz="4800" b="1" smtClean="0"/>
              <a:t>女人在外邦人与敬虔的社会，从前与现在</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9088E43-7D6A-4869-BFC2-D7ADFB56D560}" type="slidenum">
              <a:rPr lang="en-US" altLang="en-US" sz="1400"/>
              <a:pPr algn="r" eaLnBrk="1"/>
              <a:t>52</a:t>
            </a:fld>
            <a:endParaRPr lang="en-US" altLang="en-US"/>
          </a:p>
        </p:txBody>
      </p:sp>
      <p:sp>
        <p:nvSpPr>
          <p:cNvPr id="50178" name="AutoShape 2"/>
          <p:cNvSpPr>
            <a:spLocks/>
          </p:cNvSpPr>
          <p:nvPr/>
        </p:nvSpPr>
        <p:spPr bwMode="auto">
          <a:xfrm>
            <a:off x="328613" y="1308100"/>
            <a:ext cx="8637587" cy="461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FFFFFF"/>
                </a:solidFill>
                <a:latin typeface="SimSun" pitchFamily="2" charset="-122"/>
                <a:ea typeface="SimSun" pitchFamily="2" charset="-122"/>
                <a:sym typeface="SimSun" pitchFamily="2" charset="-122"/>
              </a:rPr>
              <a:t>「女人要沉静学道，一味的顺服，我不许女人讲道，也不许她辖管男人，只要沉静。」</a:t>
            </a:r>
            <a:r>
              <a:rPr lang="en-US" altLang="ja-JP" sz="5600">
                <a:solidFill>
                  <a:srgbClr val="FFFFFF"/>
                </a:solidFill>
                <a:latin typeface="SimSun" pitchFamily="2" charset="-122"/>
                <a:ea typeface="SimSun" pitchFamily="2" charset="-122"/>
                <a:sym typeface="SimSun" pitchFamily="2" charset="-122"/>
              </a:rPr>
              <a:t>—</a:t>
            </a:r>
            <a:r>
              <a:rPr lang="ja-JP" altLang="en-US" sz="5600">
                <a:solidFill>
                  <a:srgbClr val="FFFFFF"/>
                </a:solidFill>
                <a:latin typeface="SimSun" pitchFamily="2" charset="-122"/>
                <a:ea typeface="SimSun" pitchFamily="2" charset="-122"/>
                <a:sym typeface="SimSun" pitchFamily="2" charset="-122"/>
              </a:rPr>
              <a:t>提前</a:t>
            </a:r>
            <a:r>
              <a:rPr lang="en-US" altLang="ja-JP" sz="5600">
                <a:solidFill>
                  <a:srgbClr val="FFFFFF"/>
                </a:solidFill>
                <a:latin typeface="SimSun" pitchFamily="2" charset="-122"/>
                <a:ea typeface="SimSun" pitchFamily="2" charset="-122"/>
                <a:sym typeface="SimSun" pitchFamily="2" charset="-122"/>
              </a:rPr>
              <a:t>2:11-12</a:t>
            </a:r>
            <a:endParaRPr lang="en-US" altLang="en-US" sz="56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89" name="Title 3"/>
          <p:cNvSpPr>
            <a:spLocks noGrp="1"/>
          </p:cNvSpPr>
          <p:nvPr>
            <p:ph type="ctrTitle"/>
          </p:nvPr>
        </p:nvSpPr>
        <p:spPr>
          <a:xfrm>
            <a:off x="0" y="0"/>
            <a:ext cx="8675688" cy="504825"/>
          </a:xfrm>
          <a:solidFill>
            <a:srgbClr val="000000"/>
          </a:solidFill>
        </p:spPr>
        <p:txBody>
          <a:bodyPr/>
          <a:lstStyle/>
          <a:p>
            <a:pPr eaLnBrk="1" hangingPunct="1">
              <a:defRPr/>
            </a:pPr>
            <a:r>
              <a:rPr lang="en-US" sz="3600" b="1" dirty="0" smtClean="0">
                <a:solidFill>
                  <a:schemeClr val="bg1"/>
                </a:solidFill>
                <a:latin typeface="Calibri" charset="0"/>
                <a:ea typeface="+mj-ea"/>
                <a:sym typeface="Helvetica" charset="0"/>
              </a:rPr>
              <a:t>Who wants to address this?</a:t>
            </a:r>
          </a:p>
        </p:txBody>
      </p:sp>
      <p:sp>
        <p:nvSpPr>
          <p:cNvPr id="179203" name="Title 3"/>
          <p:cNvSpPr txBox="1">
            <a:spLocks/>
          </p:cNvSpPr>
          <p:nvPr/>
        </p:nvSpPr>
        <p:spPr bwMode="auto">
          <a:xfrm>
            <a:off x="-28575" y="5084763"/>
            <a:ext cx="8848725" cy="1747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1"/>
            <a:r>
              <a:rPr lang="en-US" altLang="en-US" sz="2800" b="1">
                <a:solidFill>
                  <a:schemeClr val="tx1"/>
                </a:solidFill>
                <a:latin typeface="Calibri" pitchFamily="34" charset="0"/>
              </a:rPr>
              <a:t>“I’ll preach on Thanksgiving, Christmas, New Year’s and Easter.  You can have ‘The Role of Women in the Church,’ ‘Tongues Speaking for Today,’ ‘Biblical Inerrancy,’ and our special ‘Fund Drive Sunday.’”</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1"/>
          <p:cNvSpPr>
            <a:spLocks/>
          </p:cNvSpPr>
          <p:nvPr/>
        </p:nvSpPr>
        <p:spPr bwMode="auto">
          <a:xfrm>
            <a:off x="6553200" y="6248400"/>
            <a:ext cx="2133600"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D76D3AE-6EC6-4799-A882-73068250129D}" type="slidenum">
              <a:rPr lang="en-US" altLang="en-US" sz="1000">
                <a:solidFill>
                  <a:srgbClr val="FFFFFF"/>
                </a:solidFill>
                <a:effectLst>
                  <a:outerShdw blurRad="38100" dist="38100" dir="2700000" algn="tl">
                    <a:srgbClr val="000000"/>
                  </a:outerShdw>
                </a:effectLst>
              </a:rPr>
              <a:pPr algn="r" eaLnBrk="1"/>
              <a:t>54</a:t>
            </a:fld>
            <a:endParaRPr lang="en-US" altLang="en-US"/>
          </a:p>
        </p:txBody>
      </p:sp>
      <p:sp>
        <p:nvSpPr>
          <p:cNvPr id="47106" name="Rectangle 2"/>
          <p:cNvSpPr>
            <a:spLocks noGrp="1" noChangeArrowheads="1"/>
          </p:cNvSpPr>
          <p:nvPr>
            <p:ph type="title"/>
          </p:nvPr>
        </p:nvSpPr>
        <p:spPr>
          <a:xfrm>
            <a:off x="457200" y="95250"/>
            <a:ext cx="8229600" cy="1503363"/>
          </a:xfrm>
        </p:spPr>
        <p:txBody>
          <a:bodyPr/>
          <a:lstStyle/>
          <a:p>
            <a:pPr algn="ctr" defTabSz="914400" eaLnBrk="1"/>
            <a:endParaRPr lang="en-US" altLang="en-US" sz="4400" smtClean="0">
              <a:solidFill>
                <a:srgbClr val="CCECFF"/>
              </a:solidFill>
              <a:effectLst>
                <a:outerShdw blurRad="38100" dist="38100" dir="2700000" algn="tl">
                  <a:srgbClr val="000000"/>
                </a:outerShdw>
              </a:effectLst>
              <a:latin typeface="Arial Bold" pitchFamily="2" charset="0"/>
              <a:sym typeface="Arial Bold" pitchFamily="2" charset="0"/>
            </a:endParaRPr>
          </a:p>
        </p:txBody>
      </p:sp>
      <p:sp>
        <p:nvSpPr>
          <p:cNvPr id="47107" name="Rectangle 3"/>
          <p:cNvSpPr>
            <a:spLocks noGrp="1" noChangeArrowheads="1"/>
          </p:cNvSpPr>
          <p:nvPr>
            <p:ph type="body" idx="1"/>
          </p:nvPr>
        </p:nvSpPr>
        <p:spPr>
          <a:xfrm>
            <a:off x="457200" y="1600200"/>
            <a:ext cx="8229600" cy="5256213"/>
          </a:xfrm>
        </p:spPr>
        <p:txBody>
          <a:bodyPr/>
          <a:lstStyle/>
          <a:p>
            <a:pPr defTabSz="914400" eaLnBrk="1">
              <a:spcBef>
                <a:spcPts val="700"/>
              </a:spcBef>
              <a:buClr>
                <a:srgbClr val="99FF99"/>
              </a:buClr>
              <a:buSzPct val="80000"/>
              <a:buFont typeface="Wingdings" pitchFamily="2" charset="2"/>
              <a:buChar char="➢"/>
            </a:pPr>
            <a:endParaRPr lang="en-US" altLang="en-US" sz="3200" smtClean="0">
              <a:solidFill>
                <a:srgbClr val="FFFFFF"/>
              </a:solidFill>
              <a:effectLst>
                <a:outerShdw blurRad="38100" dist="38100" dir="2700000" algn="tl">
                  <a:srgbClr val="000000"/>
                </a:outerShdw>
              </a:effectLst>
              <a:latin typeface="Arial" pitchFamily="34" charset="0"/>
              <a:cs typeface="Arial" pitchFamily="34" charset="0"/>
              <a:sym typeface="Arial" pitchFamily="34" charset="0"/>
            </a:endParaRPr>
          </a:p>
        </p:txBody>
      </p:sp>
      <p:pic>
        <p:nvPicPr>
          <p:cNvPr id="47108" name="Picture 4" descr="C:\Users\Adventure\Documents\gra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9" name="AutoShape 5"/>
          <p:cNvSpPr>
            <a:spLocks/>
          </p:cNvSpPr>
          <p:nvPr/>
        </p:nvSpPr>
        <p:spPr bwMode="auto">
          <a:xfrm>
            <a:off x="323850" y="1341438"/>
            <a:ext cx="4038600" cy="4032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90000"/>
              </a:lnSpc>
              <a:spcBef>
                <a:spcPts val="600"/>
              </a:spcBef>
            </a:pPr>
            <a:r>
              <a:rPr lang="en-US" altLang="en-US" sz="2600">
                <a:latin typeface="Arial Bold" pitchFamily="2" charset="0"/>
                <a:sym typeface="Arial Bold" pitchFamily="2" charset="0"/>
              </a:rPr>
              <a:t>NT Wright </a:t>
            </a:r>
          </a:p>
          <a:p>
            <a:pPr algn="ctr" eaLnBrk="1">
              <a:lnSpc>
                <a:spcPct val="90000"/>
              </a:lnSpc>
              <a:spcBef>
                <a:spcPts val="600"/>
              </a:spcBef>
            </a:pPr>
            <a:r>
              <a:rPr lang="en-US" altLang="en-US" sz="2600">
                <a:latin typeface="Arial Bold" pitchFamily="2" charset="0"/>
                <a:sym typeface="Arial Bold" pitchFamily="2" charset="0"/>
              </a:rPr>
              <a:t>Ben Witherington III</a:t>
            </a:r>
          </a:p>
          <a:p>
            <a:pPr algn="ctr" eaLnBrk="1">
              <a:lnSpc>
                <a:spcPct val="90000"/>
              </a:lnSpc>
              <a:spcBef>
                <a:spcPts val="600"/>
              </a:spcBef>
            </a:pPr>
            <a:r>
              <a:rPr lang="en-US" altLang="en-US" sz="2600">
                <a:latin typeface="Arial Bold" pitchFamily="2" charset="0"/>
                <a:sym typeface="Arial Bold" pitchFamily="2" charset="0"/>
              </a:rPr>
              <a:t>Gordon Fee</a:t>
            </a:r>
          </a:p>
          <a:p>
            <a:pPr algn="ctr" eaLnBrk="1">
              <a:lnSpc>
                <a:spcPct val="90000"/>
              </a:lnSpc>
              <a:spcBef>
                <a:spcPts val="600"/>
              </a:spcBef>
            </a:pPr>
            <a:r>
              <a:rPr lang="en-US" altLang="en-US" sz="2600">
                <a:latin typeface="Arial Bold" pitchFamily="2" charset="0"/>
                <a:sym typeface="Arial Bold" pitchFamily="2" charset="0"/>
              </a:rPr>
              <a:t>Scot McKnight</a:t>
            </a:r>
          </a:p>
          <a:p>
            <a:pPr algn="ctr" eaLnBrk="1">
              <a:lnSpc>
                <a:spcPct val="90000"/>
              </a:lnSpc>
              <a:spcBef>
                <a:spcPts val="600"/>
              </a:spcBef>
            </a:pPr>
            <a:r>
              <a:rPr lang="en-US" altLang="en-US" sz="2600">
                <a:latin typeface="Arial Bold" pitchFamily="2" charset="0"/>
                <a:sym typeface="Arial Bold" pitchFamily="2" charset="0"/>
              </a:rPr>
              <a:t>Ruth A. Tucker</a:t>
            </a:r>
          </a:p>
          <a:p>
            <a:pPr algn="ctr" eaLnBrk="1">
              <a:lnSpc>
                <a:spcPct val="90000"/>
              </a:lnSpc>
              <a:spcBef>
                <a:spcPts val="600"/>
              </a:spcBef>
            </a:pPr>
            <a:r>
              <a:rPr lang="en-US" altLang="en-US" sz="2600">
                <a:latin typeface="Arial Bold" pitchFamily="2" charset="0"/>
                <a:sym typeface="Arial Bold" pitchFamily="2" charset="0"/>
              </a:rPr>
              <a:t>Walter C. Kaiser</a:t>
            </a:r>
          </a:p>
          <a:p>
            <a:pPr algn="ctr" eaLnBrk="1">
              <a:lnSpc>
                <a:spcPct val="90000"/>
              </a:lnSpc>
              <a:spcBef>
                <a:spcPts val="600"/>
              </a:spcBef>
            </a:pPr>
            <a:r>
              <a:rPr lang="en-US" altLang="en-US" sz="2600">
                <a:latin typeface="Arial Bold" pitchFamily="2" charset="0"/>
                <a:sym typeface="Arial Bold" pitchFamily="2" charset="0"/>
              </a:rPr>
              <a:t>Jim Wallis</a:t>
            </a:r>
          </a:p>
          <a:p>
            <a:pPr algn="ctr" eaLnBrk="1">
              <a:lnSpc>
                <a:spcPct val="90000"/>
              </a:lnSpc>
              <a:spcBef>
                <a:spcPts val="600"/>
              </a:spcBef>
            </a:pPr>
            <a:r>
              <a:rPr lang="en-US" altLang="en-US" sz="2600">
                <a:latin typeface="Arial Bold" pitchFamily="2" charset="0"/>
                <a:sym typeface="Arial Bold" pitchFamily="2" charset="0"/>
              </a:rPr>
              <a:t>Rachel Held Evans</a:t>
            </a:r>
          </a:p>
          <a:p>
            <a:pPr algn="ctr" eaLnBrk="1">
              <a:lnSpc>
                <a:spcPct val="90000"/>
              </a:lnSpc>
              <a:spcBef>
                <a:spcPts val="600"/>
              </a:spcBef>
            </a:pPr>
            <a:r>
              <a:rPr lang="en-US" altLang="en-US" sz="2600">
                <a:latin typeface="Arial Bold" pitchFamily="2" charset="0"/>
                <a:sym typeface="Arial Bold" pitchFamily="2" charset="0"/>
              </a:rPr>
              <a:t>Gilbert Bilezikian</a:t>
            </a:r>
            <a:endParaRPr lang="en-US" altLang="en-US"/>
          </a:p>
        </p:txBody>
      </p:sp>
      <p:grpSp>
        <p:nvGrpSpPr>
          <p:cNvPr id="180230" name="Group 6"/>
          <p:cNvGrpSpPr>
            <a:grpSpLocks/>
          </p:cNvGrpSpPr>
          <p:nvPr/>
        </p:nvGrpSpPr>
        <p:grpSpPr bwMode="auto">
          <a:xfrm>
            <a:off x="4648200" y="1341438"/>
            <a:ext cx="4038600" cy="4032250"/>
            <a:chOff x="0" y="0"/>
            <a:chExt cx="4038600" cy="4032250"/>
          </a:xfrm>
        </p:grpSpPr>
        <p:sp>
          <p:nvSpPr>
            <p:cNvPr id="47111" name="AutoShape 7"/>
            <p:cNvSpPr>
              <a:spLocks/>
            </p:cNvSpPr>
            <p:nvPr/>
          </p:nvSpPr>
          <p:spPr bwMode="auto">
            <a:xfrm>
              <a:off x="0" y="0"/>
              <a:ext cx="4038600" cy="4032250"/>
            </a:xfrm>
            <a:custGeom>
              <a:avLst/>
              <a:gdLst>
                <a:gd name="T0" fmla="*/ 2019300 w 21600"/>
                <a:gd name="T1" fmla="*/ 2016125 h 21600"/>
                <a:gd name="T2" fmla="*/ 2019300 w 21600"/>
                <a:gd name="T3" fmla="*/ 2016125 h 21600"/>
                <a:gd name="T4" fmla="*/ 2019300 w 21600"/>
                <a:gd name="T5" fmla="*/ 2016125 h 21600"/>
                <a:gd name="T6" fmla="*/ 2019300 w 21600"/>
                <a:gd name="T7" fmla="*/ 2016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47112" name="AutoShape 8"/>
            <p:cNvSpPr>
              <a:spLocks/>
            </p:cNvSpPr>
            <p:nvPr/>
          </p:nvSpPr>
          <p:spPr bwMode="auto">
            <a:xfrm>
              <a:off x="0" y="0"/>
              <a:ext cx="4038600" cy="3951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90000"/>
                </a:lnSpc>
                <a:spcBef>
                  <a:spcPts val="600"/>
                </a:spcBef>
              </a:pPr>
              <a:r>
                <a:rPr lang="en-US" altLang="en-US" sz="2600">
                  <a:latin typeface="Arial Bold" pitchFamily="2" charset="0"/>
                  <a:sym typeface="Arial Bold" pitchFamily="2" charset="0"/>
                </a:rPr>
                <a:t>J.I. Packer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Tim Keller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John F. MacArthur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C.S. Lewis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John Piper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John Wimber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Mark Driscoll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Elisabeth Elliot</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Douglas Wilson</a:t>
              </a:r>
              <a:r>
                <a:rPr lang="en-US" altLang="en-US" sz="2600" baseline="30000">
                  <a:latin typeface="Arial Bold" pitchFamily="2" charset="0"/>
                  <a:sym typeface="Arial Bold" pitchFamily="2" charset="0"/>
                </a:rPr>
                <a:t> </a:t>
              </a:r>
              <a:endParaRPr lang="en-US" altLang="en-US"/>
            </a:p>
          </p:txBody>
        </p:sp>
      </p:grpSp>
      <p:sp>
        <p:nvSpPr>
          <p:cNvPr id="47113" name="AutoShape 9"/>
          <p:cNvSpPr>
            <a:spLocks/>
          </p:cNvSpPr>
          <p:nvPr/>
        </p:nvSpPr>
        <p:spPr bwMode="auto">
          <a:xfrm>
            <a:off x="3851275" y="2660650"/>
            <a:ext cx="1368425" cy="1101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7200">
                <a:effectLst>
                  <a:outerShdw blurRad="38100" dist="38100" dir="2700000" algn="tl">
                    <a:srgbClr val="FFFFFF"/>
                  </a:outerShdw>
                </a:effectLst>
              </a:rPr>
              <a:t>vs</a:t>
            </a:r>
            <a:endParaRPr lang="en-US" altLang="en-US"/>
          </a:p>
        </p:txBody>
      </p:sp>
      <p:sp>
        <p:nvSpPr>
          <p:cNvPr id="47114" name="AutoShape 10"/>
          <p:cNvSpPr>
            <a:spLocks/>
          </p:cNvSpPr>
          <p:nvPr/>
        </p:nvSpPr>
        <p:spPr bwMode="auto">
          <a:xfrm>
            <a:off x="785813" y="384175"/>
            <a:ext cx="3303587" cy="704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800">
                <a:solidFill>
                  <a:srgbClr val="FFFFFF"/>
                </a:solidFill>
                <a:latin typeface="SimSun" pitchFamily="2" charset="-122"/>
                <a:ea typeface="SimSun" pitchFamily="2" charset="-122"/>
                <a:sym typeface="SimSun" pitchFamily="2" charset="-122"/>
              </a:rPr>
              <a:t>彼此平等论</a:t>
            </a:r>
            <a:r>
              <a:rPr lang="en-US" altLang="ja-JP" sz="4800">
                <a:solidFill>
                  <a:srgbClr val="FFFFFF"/>
                </a:solidFill>
                <a:latin typeface="SimSun" pitchFamily="2" charset="-122"/>
                <a:ea typeface="SimSun" pitchFamily="2" charset="-122"/>
                <a:sym typeface="SimSun" pitchFamily="2" charset="-122"/>
              </a:rPr>
              <a:t>	</a:t>
            </a:r>
            <a:endParaRPr lang="en-US" altLang="en-US"/>
          </a:p>
        </p:txBody>
      </p:sp>
      <p:sp>
        <p:nvSpPr>
          <p:cNvPr id="47115" name="AutoShape 11"/>
          <p:cNvSpPr>
            <a:spLocks/>
          </p:cNvSpPr>
          <p:nvPr/>
        </p:nvSpPr>
        <p:spPr bwMode="auto">
          <a:xfrm>
            <a:off x="5027613" y="430213"/>
            <a:ext cx="2973387" cy="1093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互相补足论</a:t>
            </a:r>
            <a:endParaRPr lang="en-US" altLang="en-US" sz="12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AutoShape 1"/>
          <p:cNvSpPr>
            <a:spLocks/>
          </p:cNvSpPr>
          <p:nvPr/>
        </p:nvSpPr>
        <p:spPr bwMode="auto">
          <a:xfrm>
            <a:off x="6553200" y="6248400"/>
            <a:ext cx="2133600"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15428417-1244-4E8C-9D7F-66351610AC00}" type="slidenum">
              <a:rPr lang="en-US" altLang="en-US" sz="1000">
                <a:solidFill>
                  <a:srgbClr val="FFFFFF"/>
                </a:solidFill>
                <a:effectLst>
                  <a:outerShdw blurRad="38100" dist="38100" dir="2700000" algn="tl">
                    <a:srgbClr val="000000"/>
                  </a:outerShdw>
                </a:effectLst>
              </a:rPr>
              <a:pPr algn="r" eaLnBrk="1"/>
              <a:t>55</a:t>
            </a:fld>
            <a:endParaRPr lang="en-US" altLang="en-US"/>
          </a:p>
        </p:txBody>
      </p:sp>
      <p:sp>
        <p:nvSpPr>
          <p:cNvPr id="48130" name="Rectangle 2"/>
          <p:cNvSpPr>
            <a:spLocks noGrp="1" noChangeArrowheads="1"/>
          </p:cNvSpPr>
          <p:nvPr>
            <p:ph type="title"/>
          </p:nvPr>
        </p:nvSpPr>
        <p:spPr>
          <a:xfrm>
            <a:off x="457200" y="95250"/>
            <a:ext cx="8229600" cy="1503363"/>
          </a:xfrm>
        </p:spPr>
        <p:txBody>
          <a:bodyPr/>
          <a:lstStyle/>
          <a:p>
            <a:pPr algn="ctr" defTabSz="914400" eaLnBrk="1"/>
            <a:endParaRPr lang="en-US" altLang="en-US" sz="4400" smtClean="0">
              <a:solidFill>
                <a:srgbClr val="CCECFF"/>
              </a:solidFill>
              <a:effectLst>
                <a:outerShdw blurRad="38100" dist="38100" dir="2700000" algn="tl">
                  <a:srgbClr val="000000"/>
                </a:outerShdw>
              </a:effectLst>
              <a:latin typeface="Arial Bold" pitchFamily="2" charset="0"/>
              <a:sym typeface="Arial Bold" pitchFamily="2" charset="0"/>
            </a:endParaRPr>
          </a:p>
        </p:txBody>
      </p:sp>
      <p:sp>
        <p:nvSpPr>
          <p:cNvPr id="48131" name="Rectangle 3"/>
          <p:cNvSpPr>
            <a:spLocks noGrp="1" noChangeArrowheads="1"/>
          </p:cNvSpPr>
          <p:nvPr>
            <p:ph type="body" idx="1"/>
          </p:nvPr>
        </p:nvSpPr>
        <p:spPr>
          <a:xfrm>
            <a:off x="457200" y="1600200"/>
            <a:ext cx="8229600" cy="5256213"/>
          </a:xfrm>
        </p:spPr>
        <p:txBody>
          <a:bodyPr/>
          <a:lstStyle/>
          <a:p>
            <a:pPr defTabSz="914400" eaLnBrk="1">
              <a:spcBef>
                <a:spcPts val="700"/>
              </a:spcBef>
              <a:buClr>
                <a:srgbClr val="99FF99"/>
              </a:buClr>
              <a:buSzPct val="80000"/>
              <a:buFont typeface="Wingdings" pitchFamily="2" charset="2"/>
              <a:buChar char="➢"/>
            </a:pPr>
            <a:endParaRPr lang="en-US" altLang="en-US" sz="3200" smtClean="0">
              <a:solidFill>
                <a:srgbClr val="FFFFFF"/>
              </a:solidFill>
              <a:effectLst>
                <a:outerShdw blurRad="38100" dist="38100" dir="2700000" algn="tl">
                  <a:srgbClr val="000000"/>
                </a:outerShdw>
              </a:effectLst>
              <a:latin typeface="Arial" pitchFamily="34" charset="0"/>
              <a:cs typeface="Arial" pitchFamily="34" charset="0"/>
              <a:sym typeface="Arial" pitchFamily="34" charset="0"/>
            </a:endParaRPr>
          </a:p>
        </p:txBody>
      </p:sp>
      <p:pic>
        <p:nvPicPr>
          <p:cNvPr id="48132" name="Picture 4" descr="C:\Users\Adventure\Documents\soi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3" name="AutoShape 5"/>
          <p:cNvSpPr>
            <a:spLocks/>
          </p:cNvSpPr>
          <p:nvPr/>
        </p:nvSpPr>
        <p:spPr bwMode="auto">
          <a:xfrm>
            <a:off x="3074988" y="328613"/>
            <a:ext cx="3348037" cy="1466850"/>
          </a:xfrm>
          <a:custGeom>
            <a:avLst/>
            <a:gdLst>
              <a:gd name="T0" fmla="*/ 1674019 w 21600"/>
              <a:gd name="T1" fmla="*/ 733425 h 21600"/>
              <a:gd name="T2" fmla="*/ 1674019 w 21600"/>
              <a:gd name="T3" fmla="*/ 733425 h 21600"/>
              <a:gd name="T4" fmla="*/ 1674019 w 21600"/>
              <a:gd name="T5" fmla="*/ 733425 h 21600"/>
              <a:gd name="T6" fmla="*/ 1674019 w 21600"/>
              <a:gd name="T7" fmla="*/ 7334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alpha val="35294"/>
            </a:srgbClr>
          </a:solidFill>
          <a:ln w="38100" cap="flat" cmpd="sng">
            <a:solidFill>
              <a:srgbClr val="73FA79">
                <a:alpha val="35294"/>
              </a:srgbClr>
            </a:solidFill>
            <a:prstDash val="solid"/>
            <a:miter lim="0"/>
            <a:headEnd/>
            <a:tailEnd/>
          </a:ln>
          <a:effectLst>
            <a:outerShdw blurRad="38100" dist="20000" dir="5400000" algn="ctr" rotWithShape="0">
              <a:srgbClr val="000000">
                <a:alpha val="37999"/>
              </a:srgbClr>
            </a:outerShdw>
          </a:effectLst>
        </p:spPr>
        <p:txBody>
          <a:bodyPr lIns="0" tIns="0" rIns="0" bIns="0" anchor="ctr"/>
          <a:lstStyle/>
          <a:p>
            <a:endParaRPr lang="en-GB"/>
          </a:p>
        </p:txBody>
      </p:sp>
      <p:sp>
        <p:nvSpPr>
          <p:cNvPr id="48134" name="AutoShape 6"/>
          <p:cNvSpPr>
            <a:spLocks/>
          </p:cNvSpPr>
          <p:nvPr/>
        </p:nvSpPr>
        <p:spPr bwMode="auto">
          <a:xfrm>
            <a:off x="3478213" y="711200"/>
            <a:ext cx="2541587" cy="703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800">
                <a:latin typeface="SimSun" pitchFamily="2" charset="-122"/>
                <a:ea typeface="SimSun" pitchFamily="2" charset="-122"/>
                <a:sym typeface="SimSun" pitchFamily="2" charset="-122"/>
              </a:rPr>
              <a:t>共同基础</a:t>
            </a:r>
            <a:endParaRPr lang="en-US" altLang="en-US"/>
          </a:p>
        </p:txBody>
      </p:sp>
      <p:sp>
        <p:nvSpPr>
          <p:cNvPr id="48135" name="AutoShape 7"/>
          <p:cNvSpPr>
            <a:spLocks/>
          </p:cNvSpPr>
          <p:nvPr/>
        </p:nvSpPr>
        <p:spPr bwMode="auto">
          <a:xfrm>
            <a:off x="231775" y="2274888"/>
            <a:ext cx="8678863" cy="3524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 typeface="Symbol" pitchFamily="18" charset="2"/>
              <a:buChar char="•"/>
            </a:pPr>
            <a:r>
              <a:rPr lang="ja-JP" altLang="en-US" sz="3900">
                <a:solidFill>
                  <a:srgbClr val="FFFFFF"/>
                </a:solidFill>
                <a:latin typeface="SimSun" pitchFamily="2" charset="-122"/>
                <a:ea typeface="SimSun" pitchFamily="2" charset="-122"/>
                <a:sym typeface="SimSun" pitchFamily="2" charset="-122"/>
              </a:rPr>
              <a:t>它不像童女怀孕，基督的神性，靠恩典得救般重要</a:t>
            </a:r>
            <a:endParaRPr lang="en-US" altLang="ja-JP" sz="39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 typeface="Symbol" pitchFamily="18" charset="2"/>
              <a:buChar char="•"/>
            </a:pPr>
            <a:r>
              <a:rPr lang="ja-JP" altLang="en-US" sz="3900">
                <a:solidFill>
                  <a:srgbClr val="FFFFFF"/>
                </a:solidFill>
                <a:latin typeface="SimSun" pitchFamily="2" charset="-122"/>
                <a:ea typeface="SimSun" pitchFamily="2" charset="-122"/>
                <a:sym typeface="SimSun" pitchFamily="2" charset="-122"/>
              </a:rPr>
              <a:t>我们能够在爱里异中求同</a:t>
            </a:r>
            <a:endParaRPr lang="en-US" altLang="ja-JP" sz="39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 typeface="Symbol" pitchFamily="18" charset="2"/>
              <a:buChar char="•"/>
            </a:pPr>
            <a:r>
              <a:rPr lang="ja-JP" altLang="en-US" sz="3900">
                <a:solidFill>
                  <a:srgbClr val="FFFFFF"/>
                </a:solidFill>
                <a:latin typeface="SimSun" pitchFamily="2" charset="-122"/>
                <a:ea typeface="SimSun" pitchFamily="2" charset="-122"/>
                <a:sym typeface="SimSun" pitchFamily="2" charset="-122"/>
              </a:rPr>
              <a:t>我们能在公众场合向别人学习神的话</a:t>
            </a:r>
            <a:endParaRPr lang="en-US" altLang="en-US" sz="39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A0B193B-AAF6-4655-9267-5CB09422695C}" type="slidenum">
              <a:rPr lang="en-US" altLang="en-US" sz="1400"/>
              <a:pPr algn="r" eaLnBrk="1"/>
              <a:t>56</a:t>
            </a:fld>
            <a:endParaRPr lang="en-US" altLang="en-US"/>
          </a:p>
        </p:txBody>
      </p:sp>
      <p:pic>
        <p:nvPicPr>
          <p:cNvPr id="49154" name="Picture 2" descr="C:\Users\Adventure\Images\Pandora's_Box_Legends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0363" y="3078163"/>
            <a:ext cx="4211637" cy="315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55" name="Picture 3" descr="http://www.anglicantaonga.org.nz/var/taonga/storage/images/features/sermon/bishop-katherine-preaches-about-the-gift-and-responsibility-of-freedom-in-christ/39078-1-eng-AU/Bishop-Katherine-preaches-about-the-gift-and-responsibility-of-freedom-in-Christ_random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0375" y="3086100"/>
            <a:ext cx="4662488" cy="314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6" name="AutoShape 4"/>
          <p:cNvSpPr>
            <a:spLocks/>
          </p:cNvSpPr>
          <p:nvPr/>
        </p:nvSpPr>
        <p:spPr bwMode="auto">
          <a:xfrm>
            <a:off x="641350" y="738188"/>
            <a:ext cx="8582025" cy="2025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FFFFFF"/>
                </a:solidFill>
                <a:latin typeface="Calibri" pitchFamily="34" charset="0"/>
                <a:cs typeface="Calibri" pitchFamily="34" charset="0"/>
                <a:sym typeface="Calibri" pitchFamily="34" charset="0"/>
              </a:rPr>
              <a:t>“</a:t>
            </a:r>
            <a:r>
              <a:rPr lang="ja-JP" altLang="en-US" sz="5600">
                <a:solidFill>
                  <a:srgbClr val="FFFFFF"/>
                </a:solidFill>
                <a:latin typeface="SimSun" pitchFamily="2" charset="-122"/>
                <a:ea typeface="SimSun" pitchFamily="2" charset="-122"/>
                <a:sym typeface="SimSun" pitchFamily="2" charset="-122"/>
              </a:rPr>
              <a:t>超越政治的潘朵拉讲台”</a:t>
            </a:r>
            <a:endParaRPr lang="en-US" altLang="en-US" sz="56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B2668AF-9B1A-409B-B2A2-98918CEA9DF1}" type="slidenum">
              <a:rPr lang="en-US" altLang="en-US" sz="1400"/>
              <a:pPr algn="r" eaLnBrk="1"/>
              <a:t>57</a:t>
            </a:fld>
            <a:endParaRPr lang="en-US" altLang="en-US"/>
          </a:p>
        </p:txBody>
      </p:sp>
      <p:sp>
        <p:nvSpPr>
          <p:cNvPr id="50178" name="AutoShape 2"/>
          <p:cNvSpPr>
            <a:spLocks/>
          </p:cNvSpPr>
          <p:nvPr/>
        </p:nvSpPr>
        <p:spPr bwMode="auto">
          <a:xfrm>
            <a:off x="328613" y="1308100"/>
            <a:ext cx="8637587" cy="461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FFFFFF"/>
                </a:solidFill>
                <a:latin typeface="SimSun" pitchFamily="2" charset="-122"/>
                <a:ea typeface="SimSun" pitchFamily="2" charset="-122"/>
                <a:sym typeface="SimSun" pitchFamily="2" charset="-122"/>
              </a:rPr>
              <a:t>「女人要沉静学道，一味的顺服，我不许女人讲道，也不许她辖管男人，只要沉静。」</a:t>
            </a:r>
            <a:r>
              <a:rPr lang="en-US" altLang="ja-JP" sz="5600">
                <a:solidFill>
                  <a:srgbClr val="FFFFFF"/>
                </a:solidFill>
                <a:latin typeface="SimSun" pitchFamily="2" charset="-122"/>
                <a:ea typeface="SimSun" pitchFamily="2" charset="-122"/>
                <a:sym typeface="SimSun" pitchFamily="2" charset="-122"/>
              </a:rPr>
              <a:t>—</a:t>
            </a:r>
            <a:r>
              <a:rPr lang="ja-JP" altLang="en-US" sz="5600">
                <a:solidFill>
                  <a:srgbClr val="FFFFFF"/>
                </a:solidFill>
                <a:latin typeface="SimSun" pitchFamily="2" charset="-122"/>
                <a:ea typeface="SimSun" pitchFamily="2" charset="-122"/>
                <a:sym typeface="SimSun" pitchFamily="2" charset="-122"/>
              </a:rPr>
              <a:t>提前</a:t>
            </a:r>
            <a:r>
              <a:rPr lang="en-US" altLang="ja-JP" sz="5600">
                <a:solidFill>
                  <a:srgbClr val="FFFFFF"/>
                </a:solidFill>
                <a:latin typeface="SimSun" pitchFamily="2" charset="-122"/>
                <a:ea typeface="SimSun" pitchFamily="2" charset="-122"/>
                <a:sym typeface="SimSun" pitchFamily="2" charset="-122"/>
              </a:rPr>
              <a:t>2:11-12</a:t>
            </a:r>
            <a:endParaRPr lang="en-US" altLang="en-US" sz="56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386" name="Rectangle 12"/>
          <p:cNvSpPr>
            <a:spLocks noChangeArrowheads="1"/>
          </p:cNvSpPr>
          <p:nvPr/>
        </p:nvSpPr>
        <p:spPr bwMode="auto">
          <a:xfrm>
            <a:off x="0" y="0"/>
            <a:ext cx="9144000" cy="6858000"/>
          </a:xfrm>
          <a:prstGeom prst="rect">
            <a:avLst/>
          </a:prstGeom>
          <a:solidFill>
            <a:srgbClr val="000090"/>
          </a:solidFill>
          <a:ln w="9525">
            <a:solidFill>
              <a:schemeClr val="tx1"/>
            </a:solidFill>
            <a:round/>
            <a:headEnd/>
            <a:tailEnd/>
          </a:ln>
        </p:spPr>
        <p:txBody>
          <a:bodyPr lIns="91416" tIns="45709" rIns="91416" bIns="45709"/>
          <a:lstStyle/>
          <a:p>
            <a:pPr algn="ctr" hangingPunct="1"/>
            <a:endParaRPr lang="en-US" b="1">
              <a:latin typeface="Arial" charset="0"/>
              <a:ea typeface="ＭＳ Ｐゴシック" charset="0"/>
            </a:endParaRPr>
          </a:p>
        </p:txBody>
      </p:sp>
      <p:sp>
        <p:nvSpPr>
          <p:cNvPr id="400387" name="Rectangle 1029"/>
          <p:cNvSpPr>
            <a:spLocks noGrp="1" noChangeArrowheads="1"/>
          </p:cNvSpPr>
          <p:nvPr>
            <p:ph type="title" idx="4294967295"/>
          </p:nvPr>
        </p:nvSpPr>
        <p:spPr>
          <a:xfrm>
            <a:off x="0" y="0"/>
            <a:ext cx="9144000" cy="685800"/>
          </a:xfrm>
          <a:solidFill>
            <a:schemeClr val="tx1"/>
          </a:solidFill>
        </p:spPr>
        <p:txBody>
          <a:bodyPr/>
          <a:lstStyle/>
          <a:p>
            <a:pPr algn="ctr" eaLnBrk="1" hangingPunct="1"/>
            <a:r>
              <a:rPr lang="en-US" b="1" dirty="0" smtClean="0">
                <a:solidFill>
                  <a:srgbClr val="FFFFFF"/>
                </a:solidFill>
                <a:latin typeface="Arial" charset="0"/>
                <a:ea typeface="ＭＳ Ｐゴシック" charset="0"/>
                <a:cs typeface="Arial" charset="0"/>
              </a:rPr>
              <a:t>What</a:t>
            </a:r>
            <a:r>
              <a:rPr lang="uk-UA" altLang="ja-JP" b="1" dirty="0" smtClean="0">
                <a:solidFill>
                  <a:srgbClr val="FFFFFF"/>
                </a:solidFill>
                <a:latin typeface="Arial" charset="0"/>
                <a:ea typeface="ＭＳ Ｐゴシック" charset="0"/>
                <a:cs typeface="Arial" charset="0"/>
              </a:rPr>
              <a:t>'</a:t>
            </a:r>
            <a:r>
              <a:rPr lang="en-US" altLang="ja-JP" b="1" dirty="0" smtClean="0">
                <a:solidFill>
                  <a:srgbClr val="FFFFFF"/>
                </a:solidFill>
                <a:latin typeface="Arial" charset="0"/>
                <a:ea typeface="ＭＳ Ｐゴシック" charset="0"/>
                <a:cs typeface="Arial" charset="0"/>
              </a:rPr>
              <a:t>s </a:t>
            </a:r>
            <a:r>
              <a:rPr lang="en-US" altLang="ja-JP" b="1" dirty="0">
                <a:solidFill>
                  <a:srgbClr val="FFFFFF"/>
                </a:solidFill>
                <a:latin typeface="Arial" charset="0"/>
                <a:ea typeface="ＭＳ Ｐゴシック" charset="0"/>
                <a:cs typeface="Arial" charset="0"/>
              </a:rPr>
              <a:t>a Woman to Do?</a:t>
            </a:r>
            <a:endParaRPr lang="en-US" b="1" dirty="0">
              <a:solidFill>
                <a:srgbClr val="FFFFFF"/>
              </a:solidFill>
              <a:latin typeface="Arial" charset="0"/>
              <a:ea typeface="ＭＳ Ｐゴシック" charset="0"/>
              <a:cs typeface="Arial" charset="0"/>
            </a:endParaRPr>
          </a:p>
        </p:txBody>
      </p:sp>
      <p:sp>
        <p:nvSpPr>
          <p:cNvPr id="400388" name="Text Box 1026"/>
          <p:cNvSpPr txBox="1">
            <a:spLocks noChangeArrowheads="1"/>
          </p:cNvSpPr>
          <p:nvPr/>
        </p:nvSpPr>
        <p:spPr bwMode="auto">
          <a:xfrm>
            <a:off x="8261197" y="1"/>
            <a:ext cx="886132" cy="46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solidFill>
                  <a:srgbClr val="FFFFFF"/>
                </a:solidFill>
                <a:cs typeface="Arial" charset="0"/>
              </a:rPr>
              <a:t>161o</a:t>
            </a:r>
          </a:p>
        </p:txBody>
      </p:sp>
      <p:sp>
        <p:nvSpPr>
          <p:cNvPr id="5" name="Rectangle 1029"/>
          <p:cNvSpPr txBox="1">
            <a:spLocks noChangeArrowheads="1"/>
          </p:cNvSpPr>
          <p:nvPr/>
        </p:nvSpPr>
        <p:spPr bwMode="auto">
          <a:xfrm>
            <a:off x="0" y="762000"/>
            <a:ext cx="9144000" cy="381000"/>
          </a:xfrm>
          <a:prstGeom prst="rect">
            <a:avLst/>
          </a:prstGeom>
          <a:noFill/>
          <a:ln w="9525">
            <a:noFill/>
            <a:miter lim="800000"/>
            <a:headEnd/>
            <a:tailEnd/>
          </a:ln>
        </p:spPr>
        <p:txBody>
          <a:bodyPr lIns="91416" tIns="45709" rIns="91416" bIns="45709" anchor="b"/>
          <a:lstStyle/>
          <a:p>
            <a:pPr algn="ctr" hangingPunct="1">
              <a:defRPr/>
            </a:pPr>
            <a:r>
              <a:rPr lang="en-US" sz="2000" b="1" kern="0" dirty="0">
                <a:solidFill>
                  <a:srgbClr val="FFFFFF"/>
                </a:solidFill>
                <a:latin typeface="Arial"/>
                <a:ea typeface="ＭＳ Ｐゴシック" charset="-128"/>
                <a:cs typeface="Arial"/>
              </a:rPr>
              <a:t>Note: The context of all three passages below is public worship.</a:t>
            </a:r>
          </a:p>
        </p:txBody>
      </p:sp>
      <p:sp>
        <p:nvSpPr>
          <p:cNvPr id="6" name="Rectangle 1029"/>
          <p:cNvSpPr txBox="1">
            <a:spLocks noChangeArrowheads="1"/>
          </p:cNvSpPr>
          <p:nvPr/>
        </p:nvSpPr>
        <p:spPr bwMode="auto">
          <a:xfrm>
            <a:off x="0" y="1143000"/>
            <a:ext cx="9144000" cy="381000"/>
          </a:xfrm>
          <a:prstGeom prst="rect">
            <a:avLst/>
          </a:prstGeom>
          <a:noFill/>
          <a:ln w="9525">
            <a:noFill/>
            <a:miter lim="800000"/>
            <a:headEnd/>
            <a:tailEnd/>
          </a:ln>
        </p:spPr>
        <p:txBody>
          <a:bodyPr lIns="91416" tIns="45709" rIns="91416" bIns="45709" anchor="b"/>
          <a:lstStyle/>
          <a:p>
            <a:pPr algn="ctr" hangingPunct="1">
              <a:defRPr/>
            </a:pPr>
            <a:r>
              <a:rPr lang="en-US" sz="2000" b="1" kern="0" dirty="0">
                <a:solidFill>
                  <a:srgbClr val="FFFFFF"/>
                </a:solidFill>
                <a:latin typeface="Arial"/>
                <a:ea typeface="ＭＳ Ｐゴシック" charset="-128"/>
                <a:cs typeface="Arial"/>
              </a:rPr>
              <a:t>It looks like 1 Cor. 11 contradicts 1 Cor. 14 and 1 Tim. 2.</a:t>
            </a:r>
          </a:p>
        </p:txBody>
      </p:sp>
      <p:graphicFrame>
        <p:nvGraphicFramePr>
          <p:cNvPr id="7" name="Table 6"/>
          <p:cNvGraphicFramePr>
            <a:graphicFrameLocks noGrp="1"/>
          </p:cNvGraphicFramePr>
          <p:nvPr/>
        </p:nvGraphicFramePr>
        <p:xfrm>
          <a:off x="0" y="1600200"/>
          <a:ext cx="9144000" cy="4399620"/>
        </p:xfrm>
        <a:graphic>
          <a:graphicData uri="http://schemas.openxmlformats.org/drawingml/2006/table">
            <a:tbl>
              <a:tblPr/>
              <a:tblGrid>
                <a:gridCol w="3200400"/>
                <a:gridCol w="2895600"/>
                <a:gridCol w="3048000"/>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1 Cor. 11</a:t>
                      </a:r>
                    </a:p>
                  </a:txBody>
                  <a:tcPr marT="45723" marB="45723" horzOverflow="overflow">
                    <a:lnL>
                      <a:noFill/>
                    </a:lnL>
                    <a:lnR w="12700" cap="flat" cmpd="sng" algn="ctr">
                      <a:solidFill>
                        <a:srgbClr val="000000"/>
                      </a:solidFill>
                      <a:prstDash val="solid"/>
                      <a:round/>
                      <a:headEnd type="none" w="med" len="med"/>
                      <a:tailEnd type="none" w="med" len="med"/>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 Cor. 14</a:t>
                      </a:r>
                    </a:p>
                  </a:txBody>
                  <a:tcPr marT="45723" marB="45723" horzOverflow="overflow">
                    <a:lnL w="12700" cap="flat" cmpd="sng" algn="ctr">
                      <a:solidFill>
                        <a:srgbClr val="000000"/>
                      </a:solidFill>
                      <a:prstDash val="solid"/>
                      <a:round/>
                      <a:headEnd type="none" w="med" len="med"/>
                      <a:tailEnd type="none" w="med" len="med"/>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 Tim. 2</a:t>
                      </a:r>
                    </a:p>
                  </a:txBody>
                  <a:tcPr marT="45723" marB="45723"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Can pray publicly (11:5, 13)</a:t>
                      </a:r>
                    </a:p>
                  </a:txBody>
                  <a:tcPr marT="45723" marB="45723" horzOverflow="overflow">
                    <a:lnL>
                      <a:noFill/>
                    </a:lnL>
                    <a:lnR w="12700" cap="flat" cmpd="sng" algn="ctr">
                      <a:solidFill>
                        <a:srgbClr val="000000"/>
                      </a:solidFill>
                      <a:prstDash val="solid"/>
                      <a:round/>
                      <a:headEnd type="none" w="med" len="med"/>
                      <a:tailEnd type="none" w="med" len="med"/>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Public prayer for men only (2:8)</a:t>
                      </a:r>
                    </a:p>
                  </a:txBody>
                  <a:tcPr marT="45723" marB="45723"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Can prophesy (11:5)</a:t>
                      </a: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Speaking is prohibited (14:34)</a:t>
                      </a: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Must be silent (2:12c)</a:t>
                      </a:r>
                    </a:p>
                  </a:txBody>
                  <a:tcPr marT="45723" marB="45723" horzOverflow="overflow">
                    <a:lnL>
                      <a:noFill/>
                    </a:lnL>
                    <a:lnR>
                      <a:noFill/>
                    </a:lnR>
                    <a:lnT>
                      <a:noFill/>
                    </a:lnT>
                    <a:lnB>
                      <a:noFill/>
                    </a:lnB>
                    <a:lnTlToBr>
                      <a:noFill/>
                    </a:lnTlToBr>
                    <a:lnBlToTr>
                      <a:noFill/>
                    </a:lnBlToTr>
                    <a:solidFill>
                      <a:srgbClr val="E7E7E7"/>
                    </a:solidFill>
                  </a:tcPr>
                </a:tc>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Speaking is OK (implied)</a:t>
                      </a: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Speaking is disgraceful (14:35)</a:t>
                      </a: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CBCBCB"/>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charset="0"/>
                          <a:ea typeface="ＭＳ Ｐゴシック" charset="0"/>
                          <a:cs typeface="Arial" charset="0"/>
                        </a:rPr>
                        <a:t>Can</a:t>
                      </a:r>
                      <a:r>
                        <a:rPr kumimoji="0" lang="uk-UA" altLang="ja-JP" sz="1800" b="1" i="0" u="none" strike="noStrike" cap="none" normalizeH="0" baseline="0" dirty="0" smtClean="0">
                          <a:ln>
                            <a:noFill/>
                          </a:ln>
                          <a:solidFill>
                            <a:srgbClr val="000000"/>
                          </a:solidFill>
                          <a:effectLst/>
                          <a:latin typeface="Arial" charset="0"/>
                          <a:ea typeface="ＭＳ Ｐゴシック" charset="0"/>
                          <a:cs typeface="Arial" charset="0"/>
                        </a:rPr>
                        <a:t>'</a:t>
                      </a:r>
                      <a:r>
                        <a:rPr kumimoji="0" lang="en-US" altLang="ja-JP" sz="1800" b="1" i="0" u="none" strike="noStrike" cap="none" normalizeH="0" baseline="0" dirty="0" smtClean="0">
                          <a:ln>
                            <a:noFill/>
                          </a:ln>
                          <a:solidFill>
                            <a:srgbClr val="000000"/>
                          </a:solidFill>
                          <a:effectLst/>
                          <a:latin typeface="Arial" charset="0"/>
                          <a:ea typeface="ＭＳ Ｐゴシック" charset="0"/>
                          <a:cs typeface="Arial" charset="0"/>
                        </a:rPr>
                        <a:t>t </a:t>
                      </a:r>
                      <a:r>
                        <a:rPr kumimoji="0" lang="en-US" altLang="ja-JP" sz="1800" b="1" i="0" u="none" strike="noStrike" cap="none" normalizeH="0" baseline="0" dirty="0">
                          <a:ln>
                            <a:noFill/>
                          </a:ln>
                          <a:solidFill>
                            <a:srgbClr val="000000"/>
                          </a:solidFill>
                          <a:effectLst/>
                          <a:latin typeface="Arial" charset="0"/>
                          <a:ea typeface="ＭＳ Ｐゴシック" charset="0"/>
                          <a:cs typeface="Arial" charset="0"/>
                        </a:rPr>
                        <a:t>teach men (2:12a)</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tr>
              <a:tr h="6905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charset="0"/>
                          <a:ea typeface="ＭＳ Ｐゴシック" charset="0"/>
                          <a:cs typeface="Arial" charset="0"/>
                        </a:rPr>
                        <a:t>Can</a:t>
                      </a:r>
                      <a:r>
                        <a:rPr kumimoji="0" lang="uk-UA" altLang="ja-JP" sz="1800" b="1" i="0" u="none" strike="noStrike" cap="none" normalizeH="0" baseline="0" dirty="0" smtClean="0">
                          <a:ln>
                            <a:noFill/>
                          </a:ln>
                          <a:solidFill>
                            <a:srgbClr val="000000"/>
                          </a:solidFill>
                          <a:effectLst/>
                          <a:latin typeface="Arial" charset="0"/>
                          <a:ea typeface="ＭＳ Ｐゴシック" charset="0"/>
                          <a:cs typeface="Arial" charset="0"/>
                        </a:rPr>
                        <a:t>'</a:t>
                      </a:r>
                      <a:r>
                        <a:rPr kumimoji="0" lang="en-US" altLang="ja-JP" sz="1800" b="1" i="0" u="none" strike="noStrike" cap="none" normalizeH="0" baseline="0" dirty="0" smtClean="0">
                          <a:ln>
                            <a:noFill/>
                          </a:ln>
                          <a:solidFill>
                            <a:srgbClr val="000000"/>
                          </a:solidFill>
                          <a:effectLst/>
                          <a:latin typeface="Arial" charset="0"/>
                          <a:ea typeface="ＭＳ Ｐゴシック" charset="0"/>
                          <a:cs typeface="Arial" charset="0"/>
                        </a:rPr>
                        <a:t>t </a:t>
                      </a:r>
                      <a:r>
                        <a:rPr kumimoji="0" lang="en-US" altLang="ja-JP" sz="1800" b="1" i="0" u="none" strike="noStrike" cap="none" normalizeH="0" baseline="0" dirty="0">
                          <a:ln>
                            <a:noFill/>
                          </a:ln>
                          <a:solidFill>
                            <a:srgbClr val="000000"/>
                          </a:solidFill>
                          <a:effectLst/>
                          <a:latin typeface="Arial" charset="0"/>
                          <a:ea typeface="ＭＳ Ｐゴシック" charset="0"/>
                          <a:cs typeface="Arial" charset="0"/>
                        </a:rPr>
                        <a:t>have authority over men (2:12b)</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CBCBCB"/>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Veils universal practice (11:16)</a:t>
                      </a: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Silence universal practice (14:33)</a:t>
                      </a: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Men praying universal practice (2:8)</a:t>
                      </a:r>
                    </a:p>
                  </a:txBody>
                  <a:tcPr marT="45723" marB="45723" horzOverflow="overflow">
                    <a:lnL>
                      <a:noFill/>
                    </a:lnL>
                    <a:lnR>
                      <a:noFill/>
                    </a:lnR>
                    <a:lnT>
                      <a:noFill/>
                    </a:lnT>
                    <a:lnB>
                      <a:noFill/>
                    </a:lnB>
                    <a:lnTlToBr>
                      <a:noFill/>
                    </a:lnTlToBr>
                    <a:lnBlToTr>
                      <a:noFill/>
                    </a:lnBlToTr>
                    <a:solidFill>
                      <a:srgbClr val="CBCBCB"/>
                    </a:solidFill>
                  </a:tcPr>
                </a:tc>
              </a:tr>
            </a:tbl>
          </a:graphicData>
        </a:graphic>
      </p:graphicFrame>
      <p:sp>
        <p:nvSpPr>
          <p:cNvPr id="9" name="Rectangle 1029"/>
          <p:cNvSpPr txBox="1">
            <a:spLocks noChangeArrowheads="1"/>
          </p:cNvSpPr>
          <p:nvPr/>
        </p:nvSpPr>
        <p:spPr bwMode="auto">
          <a:xfrm>
            <a:off x="0" y="4953001"/>
            <a:ext cx="9144000" cy="381000"/>
          </a:xfrm>
          <a:prstGeom prst="rect">
            <a:avLst/>
          </a:prstGeom>
          <a:solidFill>
            <a:srgbClr val="FFFF00"/>
          </a:solidFill>
          <a:ln w="9525">
            <a:noFill/>
            <a:miter lim="800000"/>
            <a:headEnd/>
            <a:tailEnd/>
          </a:ln>
        </p:spPr>
        <p:txBody>
          <a:bodyPr lIns="91416" tIns="45709" rIns="91416" bIns="45709" anchor="b"/>
          <a:lstStyle/>
          <a:p>
            <a:pPr algn="ctr" hangingPunct="1">
              <a:defRPr/>
            </a:pPr>
            <a:r>
              <a:rPr lang="en-US" sz="2000" b="1" i="1" kern="0" dirty="0">
                <a:latin typeface="Arial"/>
                <a:ea typeface="ＭＳ Ｐゴシック" charset="-128"/>
                <a:cs typeface="Arial"/>
              </a:rPr>
              <a:t>Which text is the general rule (norm) and which is the exception?</a:t>
            </a:r>
          </a:p>
        </p:txBody>
      </p:sp>
      <p:sp>
        <p:nvSpPr>
          <p:cNvPr id="10" name="Rectangle 1029"/>
          <p:cNvSpPr txBox="1">
            <a:spLocks noChangeArrowheads="1"/>
          </p:cNvSpPr>
          <p:nvPr/>
        </p:nvSpPr>
        <p:spPr bwMode="auto">
          <a:xfrm>
            <a:off x="457200" y="5943600"/>
            <a:ext cx="8382000" cy="381000"/>
          </a:xfrm>
          <a:prstGeom prst="rect">
            <a:avLst/>
          </a:prstGeom>
          <a:noFill/>
          <a:ln w="9525">
            <a:noFill/>
            <a:miter lim="800000"/>
            <a:headEnd/>
            <a:tailEnd/>
          </a:ln>
        </p:spPr>
        <p:txBody>
          <a:bodyPr lIns="91416" tIns="45709" rIns="91416" bIns="45709" anchor="b"/>
          <a:lstStyle/>
          <a:p>
            <a:pPr algn="ctr" hangingPunct="1">
              <a:defRPr/>
            </a:pPr>
            <a:endParaRPr lang="en-US" sz="2000" b="1" kern="0" dirty="0">
              <a:solidFill>
                <a:srgbClr val="482400"/>
              </a:solidFill>
              <a:latin typeface="Arial"/>
              <a:ea typeface="ＭＳ Ｐゴシック" charset="-128"/>
              <a:cs typeface="Arial"/>
            </a:endParaRPr>
          </a:p>
        </p:txBody>
      </p:sp>
      <p:sp>
        <p:nvSpPr>
          <p:cNvPr id="11" name="Rectangle 1029"/>
          <p:cNvSpPr txBox="1">
            <a:spLocks noChangeArrowheads="1"/>
          </p:cNvSpPr>
          <p:nvPr/>
        </p:nvSpPr>
        <p:spPr bwMode="auto">
          <a:xfrm>
            <a:off x="0" y="6172200"/>
            <a:ext cx="9144000" cy="609600"/>
          </a:xfrm>
          <a:prstGeom prst="rect">
            <a:avLst/>
          </a:prstGeom>
          <a:noFill/>
          <a:ln w="9525">
            <a:noFill/>
            <a:miter lim="800000"/>
            <a:headEnd/>
            <a:tailEnd/>
          </a:ln>
        </p:spPr>
        <p:txBody>
          <a:bodyPr lIns="91416" tIns="45709" rIns="91416" bIns="45709" anchor="b"/>
          <a:lstStyle/>
          <a:p>
            <a:pPr algn="ctr" hangingPunct="1">
              <a:defRPr/>
            </a:pPr>
            <a:r>
              <a:rPr lang="en-US" sz="2000" b="1" kern="0" dirty="0">
                <a:solidFill>
                  <a:srgbClr val="FFFFFF"/>
                </a:solidFill>
                <a:latin typeface="Arial"/>
                <a:ea typeface="ＭＳ Ｐゴシック" charset="-128"/>
                <a:cs typeface="Arial"/>
              </a:rPr>
              <a:t>To see how people have tried to solve these apparent contradictions, </a:t>
            </a:r>
            <a:br>
              <a:rPr lang="en-US" sz="2000" b="1" kern="0" dirty="0">
                <a:solidFill>
                  <a:srgbClr val="FFFFFF"/>
                </a:solidFill>
                <a:latin typeface="Arial"/>
                <a:ea typeface="ＭＳ Ｐゴシック" charset="-128"/>
                <a:cs typeface="Arial"/>
              </a:rPr>
            </a:br>
            <a:r>
              <a:rPr lang="en-US" sz="2000" b="1" kern="0" dirty="0">
                <a:solidFill>
                  <a:srgbClr val="FFFFFF"/>
                </a:solidFill>
                <a:latin typeface="Arial"/>
                <a:ea typeface="ＭＳ Ｐゴシック" charset="-128"/>
                <a:cs typeface="Arial"/>
              </a:rPr>
              <a:t>see the next 8 pages of these notes!</a:t>
            </a:r>
          </a:p>
        </p:txBody>
      </p:sp>
    </p:spTree>
    <p:extLst>
      <p:ext uri="{BB962C8B-B14F-4D97-AF65-F5344CB8AC3E}">
        <p14:creationId xmlns:p14="http://schemas.microsoft.com/office/powerpoint/2010/main" val="3370219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992739ED-6E1A-4183-AB2A-969251FF948F}" type="slidenum">
              <a:rPr lang="en-US" altLang="en-US" sz="1400"/>
              <a:pPr algn="r" eaLnBrk="1"/>
              <a:t>59</a:t>
            </a:fld>
            <a:endParaRPr lang="en-US" altLang="en-US"/>
          </a:p>
        </p:txBody>
      </p:sp>
      <p:sp>
        <p:nvSpPr>
          <p:cNvPr id="51202" name="AutoShape 2"/>
          <p:cNvSpPr>
            <a:spLocks/>
          </p:cNvSpPr>
          <p:nvPr/>
        </p:nvSpPr>
        <p:spPr bwMode="auto">
          <a:xfrm>
            <a:off x="119063" y="84138"/>
            <a:ext cx="8396287" cy="7285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r>
              <a:rPr lang="en-US" altLang="en-US" sz="3300" b="1">
                <a:solidFill>
                  <a:srgbClr val="FFFFFF"/>
                </a:solidFill>
                <a:latin typeface="Stencil" pitchFamily="82" charset="0"/>
                <a:sym typeface="Stencil" pitchFamily="82" charset="0"/>
              </a:rPr>
              <a:t>I. </a:t>
            </a:r>
            <a:r>
              <a:rPr lang="ja-JP" altLang="en-US" sz="3300" b="1">
                <a:solidFill>
                  <a:srgbClr val="FFFFFF"/>
                </a:solidFill>
                <a:latin typeface="Stencil" pitchFamily="82" charset="0"/>
                <a:sym typeface="Stencil" pitchFamily="82" charset="0"/>
              </a:rPr>
              <a:t>平静的学习</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endParaRPr lang="en-US" altLang="en-US"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a:t>
            </a:r>
            <a:r>
              <a:rPr lang="ja-JP" altLang="en-US" sz="3100">
                <a:solidFill>
                  <a:srgbClr val="FFFFFF"/>
                </a:solidFill>
                <a:latin typeface="SimSun" pitchFamily="2" charset="-122"/>
                <a:ea typeface="SimSun" pitchFamily="2" charset="-122"/>
                <a:sym typeface="SimSun" pitchFamily="2" charset="-122"/>
              </a:rPr>
              <a:t>女人要</a:t>
            </a:r>
            <a:r>
              <a:rPr lang="ja-JP" altLang="en-US" sz="3100">
                <a:solidFill>
                  <a:srgbClr val="FFD940"/>
                </a:solidFill>
                <a:latin typeface="SimSun" pitchFamily="2" charset="-122"/>
                <a:ea typeface="SimSun" pitchFamily="2" charset="-122"/>
                <a:sym typeface="SimSun" pitchFamily="2" charset="-122"/>
              </a:rPr>
              <a:t>沉静</a:t>
            </a:r>
            <a:r>
              <a:rPr lang="ja-JP" altLang="en-US" sz="3100">
                <a:solidFill>
                  <a:srgbClr val="FFFFFF"/>
                </a:solidFill>
                <a:latin typeface="SimSun" pitchFamily="2" charset="-122"/>
                <a:ea typeface="SimSun" pitchFamily="2" charset="-122"/>
                <a:sym typeface="SimSun" pitchFamily="2" charset="-122"/>
              </a:rPr>
              <a:t>学道，一味的顺服，我不许女人讲道，也不许她辖管男人，只要</a:t>
            </a:r>
            <a:r>
              <a:rPr lang="ja-JP" altLang="en-US" sz="3100">
                <a:solidFill>
                  <a:srgbClr val="FFD940"/>
                </a:solidFill>
                <a:latin typeface="SimSun" pitchFamily="2" charset="-122"/>
                <a:ea typeface="SimSun" pitchFamily="2" charset="-122"/>
                <a:sym typeface="SimSun" pitchFamily="2" charset="-122"/>
              </a:rPr>
              <a:t>沉静</a:t>
            </a:r>
            <a:r>
              <a:rPr lang="ja-JP" altLang="en-US" sz="3100">
                <a:solidFill>
                  <a:srgbClr val="FFFFFF"/>
                </a:solidFill>
                <a:latin typeface="SimSun" pitchFamily="2" charset="-122"/>
                <a:ea typeface="SimSun" pitchFamily="2" charset="-122"/>
                <a:sym typeface="SimSun" pitchFamily="2" charset="-122"/>
              </a:rPr>
              <a:t>。」</a:t>
            </a:r>
            <a:r>
              <a:rPr lang="en-US" altLang="ja-JP" sz="3100">
                <a:solidFill>
                  <a:srgbClr val="FFFFFF"/>
                </a:solidFill>
                <a:latin typeface="SimSun" pitchFamily="2" charset="-122"/>
                <a:ea typeface="SimSun" pitchFamily="2" charset="-122"/>
                <a:sym typeface="SimSun" pitchFamily="2" charset="-122"/>
              </a:rPr>
              <a:t>——</a:t>
            </a:r>
            <a:r>
              <a:rPr lang="ja-JP" altLang="en-US" sz="3100">
                <a:solidFill>
                  <a:srgbClr val="FFFFFF"/>
                </a:solidFill>
                <a:latin typeface="SimSun" pitchFamily="2" charset="-122"/>
                <a:ea typeface="SimSun" pitchFamily="2" charset="-122"/>
                <a:sym typeface="SimSun" pitchFamily="2" charset="-122"/>
              </a:rPr>
              <a:t>提前</a:t>
            </a:r>
            <a:r>
              <a:rPr lang="en-US" altLang="ja-JP" sz="3100">
                <a:solidFill>
                  <a:srgbClr val="FFFFFF"/>
                </a:solidFill>
                <a:latin typeface="SimSun" pitchFamily="2" charset="-122"/>
                <a:ea typeface="SimSun" pitchFamily="2" charset="-122"/>
                <a:sym typeface="SimSun" pitchFamily="2" charset="-122"/>
              </a:rPr>
              <a:t>2:11-12</a:t>
            </a:r>
          </a:p>
          <a:p>
            <a:pPr eaLnBrk="1">
              <a:lnSpc>
                <a:spcPct val="115000"/>
              </a:lnSpc>
              <a:spcBef>
                <a:spcPts val="1000"/>
              </a:spcBef>
            </a:pPr>
            <a:endParaRPr lang="en-US" altLang="en-US"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E680"/>
                </a:solidFill>
                <a:latin typeface="SimSun" pitchFamily="2" charset="-122"/>
                <a:ea typeface="SimSun" pitchFamily="2" charset="-122"/>
                <a:sym typeface="SimSun" pitchFamily="2" charset="-122"/>
              </a:rPr>
              <a:t>Hesuchia</a:t>
            </a:r>
            <a:r>
              <a:rPr lang="ja-JP" altLang="en-US" sz="3100">
                <a:solidFill>
                  <a:srgbClr val="FFFFFF"/>
                </a:solidFill>
                <a:latin typeface="SimSun" pitchFamily="2" charset="-122"/>
                <a:ea typeface="SimSun" pitchFamily="2" charset="-122"/>
                <a:sym typeface="SimSun" pitchFamily="2" charset="-122"/>
              </a:rPr>
              <a:t>包含两个意思：</a:t>
            </a:r>
            <a:endParaRPr lang="en-US" altLang="ja-JP"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FFFF"/>
                </a:solidFill>
                <a:latin typeface="SimSun" pitchFamily="2" charset="-122"/>
                <a:ea typeface="SimSun" pitchFamily="2" charset="-122"/>
                <a:sym typeface="SimSun" pitchFamily="2" charset="-122"/>
              </a:rPr>
              <a:t>A. </a:t>
            </a:r>
            <a:r>
              <a:rPr lang="ja-JP" altLang="en-US" sz="3100">
                <a:solidFill>
                  <a:srgbClr val="FFFFFF"/>
                </a:solidFill>
                <a:latin typeface="SimSun" pitchFamily="2" charset="-122"/>
                <a:ea typeface="SimSun" pitchFamily="2" charset="-122"/>
                <a:sym typeface="SimSun" pitchFamily="2" charset="-122"/>
              </a:rPr>
              <a:t>培养内在的安静及专注</a:t>
            </a:r>
            <a:endParaRPr lang="en-US" altLang="ja-JP"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FFFF"/>
                </a:solidFill>
                <a:latin typeface="SimSun" pitchFamily="2" charset="-122"/>
                <a:ea typeface="SimSun" pitchFamily="2" charset="-122"/>
                <a:sym typeface="SimSun" pitchFamily="2" charset="-122"/>
              </a:rPr>
              <a:t>B. </a:t>
            </a:r>
            <a:r>
              <a:rPr lang="ja-JP" altLang="en-US" sz="3100">
                <a:solidFill>
                  <a:srgbClr val="FFFFFF"/>
                </a:solidFill>
                <a:latin typeface="SimSun" pitchFamily="2" charset="-122"/>
                <a:ea typeface="SimSun" pitchFamily="2" charset="-122"/>
                <a:sym typeface="SimSun" pitchFamily="2" charset="-122"/>
              </a:rPr>
              <a:t>安静：搁下其他的关注，允许时间</a:t>
            </a:r>
            <a:endParaRPr lang="en-US" altLang="ja-JP"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FFFF"/>
                </a:solidFill>
                <a:latin typeface="SimSun" pitchFamily="2" charset="-122"/>
                <a:ea typeface="SimSun" pitchFamily="2" charset="-122"/>
                <a:sym typeface="SimSun" pitchFamily="2" charset="-122"/>
              </a:rPr>
              <a:t>   —</a:t>
            </a:r>
            <a:r>
              <a:rPr lang="ja-JP" altLang="en-US" sz="3100">
                <a:solidFill>
                  <a:srgbClr val="FFFFFF"/>
                </a:solidFill>
                <a:latin typeface="SimSun" pitchFamily="2" charset="-122"/>
                <a:ea typeface="SimSun" pitchFamily="2" charset="-122"/>
                <a:sym typeface="SimSun" pitchFamily="2" charset="-122"/>
              </a:rPr>
              <a:t>「你们要休息，要知道我是神。」（诗</a:t>
            </a:r>
            <a:r>
              <a:rPr lang="en-US" altLang="ja-JP" sz="3100">
                <a:solidFill>
                  <a:srgbClr val="FFFFFF"/>
                </a:solidFill>
                <a:latin typeface="SimSun" pitchFamily="2" charset="-122"/>
                <a:ea typeface="SimSun" pitchFamily="2" charset="-122"/>
                <a:sym typeface="SimSun" pitchFamily="2" charset="-122"/>
              </a:rPr>
              <a:t>46:10</a:t>
            </a:r>
            <a:r>
              <a:rPr lang="ja-JP" altLang="en-US" sz="3100">
                <a:solidFill>
                  <a:srgbClr val="FFFFFF"/>
                </a:solidFill>
                <a:latin typeface="SimSun" pitchFamily="2" charset="-122"/>
                <a:ea typeface="SimSun" pitchFamily="2" charset="-122"/>
                <a:sym typeface="SimSun" pitchFamily="2" charset="-122"/>
              </a:rPr>
              <a:t>）</a:t>
            </a:r>
            <a:endParaRPr lang="en-US" altLang="en-US" sz="31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smtClean="0">
                <a:solidFill>
                  <a:schemeClr val="bg1"/>
                </a:solidFill>
                <a:effectLst>
                  <a:glow rad="101600">
                    <a:schemeClr val="tx1">
                      <a:alpha val="99000"/>
                    </a:schemeClr>
                  </a:glow>
                </a:effectLst>
                <a:latin typeface="Arial"/>
                <a:cs typeface="Arial"/>
              </a:rPr>
              <a:t>Covenant in </a:t>
            </a:r>
            <a:r>
              <a:rPr lang="en-US" sz="3600" b="1" dirty="0">
                <a:solidFill>
                  <a:srgbClr val="FFFFFF"/>
                </a:solidFill>
                <a:effectLst>
                  <a:glow rad="127000">
                    <a:srgbClr val="000000"/>
                  </a:glow>
                </a:effectLst>
                <a:latin typeface="Arial"/>
                <a:cs typeface="Arial"/>
              </a:rPr>
              <a:t>1 Timothy</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new covenant community is “God's household, which is the church of the living God, the pillar and foundation of truth” (3:14-15). It is local in administration (3:5, 15; 5:16).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hangingPunct="1"/>
            <a:r>
              <a:rPr lang="en-US" b="1" dirty="0">
                <a:solidFill>
                  <a:srgbClr val="FFFFFF"/>
                </a:solidFill>
                <a:cs typeface="Arial" charset="0"/>
              </a:rPr>
              <a:t>27d</a:t>
            </a:r>
          </a:p>
        </p:txBody>
      </p:sp>
    </p:spTree>
    <p:extLst>
      <p:ext uri="{BB962C8B-B14F-4D97-AF65-F5344CB8AC3E}">
        <p14:creationId xmlns:p14="http://schemas.microsoft.com/office/powerpoint/2010/main" val="2626906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72DFD003-1743-422A-94C2-F25644B946B8}" type="slidenum">
              <a:rPr lang="en-US" altLang="en-US" sz="1400"/>
              <a:pPr algn="r" eaLnBrk="1"/>
              <a:t>60</a:t>
            </a:fld>
            <a:endParaRPr lang="en-US" altLang="en-US"/>
          </a:p>
        </p:txBody>
      </p:sp>
      <p:sp>
        <p:nvSpPr>
          <p:cNvPr id="52226" name="AutoShape 2"/>
          <p:cNvSpPr>
            <a:spLocks/>
          </p:cNvSpPr>
          <p:nvPr/>
        </p:nvSpPr>
        <p:spPr bwMode="auto">
          <a:xfrm>
            <a:off x="4240213" y="3209925"/>
            <a:ext cx="661987" cy="436563"/>
          </a:xfrm>
          <a:custGeom>
            <a:avLst/>
            <a:gdLst>
              <a:gd name="T0" fmla="*/ 330994 w 21600"/>
              <a:gd name="T1" fmla="*/ 218282 h 21600"/>
              <a:gd name="T2" fmla="*/ 330994 w 21600"/>
              <a:gd name="T3" fmla="*/ 218282 h 21600"/>
              <a:gd name="T4" fmla="*/ 330994 w 21600"/>
              <a:gd name="T5" fmla="*/ 218282 h 21600"/>
              <a:gd name="T6" fmla="*/ 330994 w 21600"/>
              <a:gd name="T7" fmla="*/ 2182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52227" name="AutoShape 3"/>
          <p:cNvSpPr>
            <a:spLocks/>
          </p:cNvSpPr>
          <p:nvPr/>
        </p:nvSpPr>
        <p:spPr bwMode="auto">
          <a:xfrm>
            <a:off x="184150" y="-147638"/>
            <a:ext cx="8904288" cy="7153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81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Stencil" pitchFamily="82" charset="0"/>
                <a:sym typeface="Stencil" pitchFamily="82" charset="0"/>
              </a:rPr>
              <a:t>                      II.</a:t>
            </a:r>
            <a:r>
              <a:rPr lang="ja-JP" altLang="en-US" sz="3300">
                <a:solidFill>
                  <a:srgbClr val="FFFFFF"/>
                </a:solidFill>
                <a:latin typeface="Stencil" pitchFamily="82" charset="0"/>
                <a:sym typeface="Stencil" pitchFamily="82" charset="0"/>
              </a:rPr>
              <a:t>敬重的学习，而非纂权</a:t>
            </a:r>
            <a:endParaRPr lang="en-US" altLang="ja-JP" sz="3300">
              <a:solidFill>
                <a:srgbClr val="FFFFFF"/>
              </a:solidFill>
              <a:latin typeface="Stencil" pitchFamily="82" charset="0"/>
              <a:sym typeface="Stencil" pitchFamily="82" charset="0"/>
            </a:endParaRPr>
          </a:p>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p>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「女人要沉静学道，</a:t>
            </a:r>
            <a:r>
              <a:rPr lang="ja-JP" altLang="en-US" sz="3300">
                <a:solidFill>
                  <a:srgbClr val="FFD940"/>
                </a:solidFill>
                <a:latin typeface="SimSun" pitchFamily="2" charset="-122"/>
                <a:ea typeface="SimSun" pitchFamily="2" charset="-122"/>
                <a:sym typeface="SimSun" pitchFamily="2" charset="-122"/>
              </a:rPr>
              <a:t>一味的顺服</a:t>
            </a:r>
            <a:r>
              <a:rPr lang="ja-JP" altLang="en-US" sz="3300">
                <a:solidFill>
                  <a:srgbClr val="FFFFFF"/>
                </a:solidFill>
                <a:latin typeface="SimSun" pitchFamily="2" charset="-122"/>
                <a:ea typeface="SimSun" pitchFamily="2" charset="-122"/>
                <a:sym typeface="SimSun" pitchFamily="2" charset="-122"/>
              </a:rPr>
              <a:t>，我不许女人讲道，也不许她辖管男人，只要沉静。」</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提前</a:t>
            </a:r>
            <a:r>
              <a:rPr lang="en-US" altLang="ja-JP" sz="3300">
                <a:solidFill>
                  <a:srgbClr val="FFFFFF"/>
                </a:solidFill>
                <a:latin typeface="SimSun" pitchFamily="2" charset="-122"/>
                <a:ea typeface="SimSun" pitchFamily="2" charset="-122"/>
                <a:sym typeface="SimSun" pitchFamily="2" charset="-122"/>
              </a:rPr>
              <a:t>2:11-12</a:t>
            </a:r>
          </a:p>
          <a:p>
            <a:pPr eaLnBrk="1">
              <a:lnSpc>
                <a:spcPct val="115000"/>
              </a:lnSpc>
              <a:spcBef>
                <a:spcPts val="1000"/>
              </a:spcBef>
            </a:pPr>
            <a:endParaRPr lang="en-US" altLang="en-US"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300">
                <a:solidFill>
                  <a:srgbClr val="FFFFFF"/>
                </a:solidFill>
                <a:latin typeface="SimSun" pitchFamily="2" charset="-122"/>
                <a:ea typeface="SimSun" pitchFamily="2" charset="-122"/>
                <a:sym typeface="SimSun" pitchFamily="2" charset="-122"/>
              </a:rPr>
              <a:t>A. </a:t>
            </a:r>
            <a:r>
              <a:rPr lang="ja-JP" altLang="en-US" sz="3300">
                <a:solidFill>
                  <a:srgbClr val="FFFFFF"/>
                </a:solidFill>
                <a:latin typeface="SimSun" pitchFamily="2" charset="-122"/>
                <a:ea typeface="SimSun" pitchFamily="2" charset="-122"/>
                <a:sym typeface="SimSun" pitchFamily="2" charset="-122"/>
              </a:rPr>
              <a:t>即使不同意，也要敬重</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讲者要「按正意分解神的道」（提后</a:t>
            </a:r>
            <a:r>
              <a:rPr lang="en-US" altLang="ja-JP" sz="3300">
                <a:solidFill>
                  <a:srgbClr val="FFFFFF"/>
                </a:solidFill>
                <a:latin typeface="SimSun" pitchFamily="2" charset="-122"/>
                <a:ea typeface="SimSun" pitchFamily="2" charset="-122"/>
                <a:sym typeface="SimSun" pitchFamily="2" charset="-122"/>
              </a:rPr>
              <a:t>2:15</a:t>
            </a:r>
            <a:r>
              <a:rPr lang="ja-JP" altLang="en-US" sz="3300">
                <a:solidFill>
                  <a:srgbClr val="FFFFFF"/>
                </a:solidFill>
                <a:latin typeface="SimSun" pitchFamily="2" charset="-122"/>
                <a:ea typeface="SimSun" pitchFamily="2" charset="-122"/>
                <a:sym typeface="SimSun" pitchFamily="2" charset="-122"/>
              </a:rPr>
              <a:t>）</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听者要学习</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批判的思想而非批评的态度</a:t>
            </a:r>
            <a:endParaRPr lang="en-US" altLang="en-US" sz="33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0D99896-F758-44C7-B406-8DCA908791C2}" type="slidenum">
              <a:rPr lang="en-US" altLang="en-US" sz="1400"/>
              <a:pPr algn="r" eaLnBrk="1"/>
              <a:t>61</a:t>
            </a:fld>
            <a:endParaRPr lang="en-US" altLang="en-US"/>
          </a:p>
        </p:txBody>
      </p:sp>
      <p:sp>
        <p:nvSpPr>
          <p:cNvPr id="53250" name="AutoShape 2"/>
          <p:cNvSpPr>
            <a:spLocks/>
          </p:cNvSpPr>
          <p:nvPr/>
        </p:nvSpPr>
        <p:spPr bwMode="auto">
          <a:xfrm>
            <a:off x="171450" y="61913"/>
            <a:ext cx="8866188" cy="7148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200">
                <a:solidFill>
                  <a:srgbClr val="FFFFFF"/>
                </a:solidFill>
                <a:latin typeface="Calibri" pitchFamily="34" charset="0"/>
                <a:cs typeface="Calibri" pitchFamily="34" charset="0"/>
                <a:sym typeface="Calibri" pitchFamily="34" charset="0"/>
              </a:rPr>
              <a:t>                      </a:t>
            </a:r>
            <a:r>
              <a:rPr lang="en-US" altLang="en-US" sz="3000">
                <a:solidFill>
                  <a:srgbClr val="FFFFFF"/>
                </a:solidFill>
                <a:latin typeface="Calibri" pitchFamily="34" charset="0"/>
                <a:cs typeface="Calibri" pitchFamily="34" charset="0"/>
                <a:sym typeface="Calibri" pitchFamily="34" charset="0"/>
              </a:rPr>
              <a:t> </a:t>
            </a:r>
            <a:r>
              <a:rPr lang="en-US" altLang="en-US" sz="3000">
                <a:solidFill>
                  <a:srgbClr val="FFFFFF"/>
                </a:solidFill>
                <a:latin typeface="Stencil" pitchFamily="82" charset="0"/>
                <a:sym typeface="Stencil" pitchFamily="82" charset="0"/>
              </a:rPr>
              <a:t>II.</a:t>
            </a:r>
            <a:r>
              <a:rPr lang="ja-JP" altLang="en-US" sz="3000">
                <a:solidFill>
                  <a:srgbClr val="FFFFFF"/>
                </a:solidFill>
                <a:latin typeface="Stencil" pitchFamily="82" charset="0"/>
                <a:sym typeface="Stencil" pitchFamily="82" charset="0"/>
              </a:rPr>
              <a:t>敬重的学习，而非纂权</a:t>
            </a:r>
            <a:endParaRPr lang="en-US" altLang="ja-JP" sz="3000">
              <a:solidFill>
                <a:srgbClr val="FFFFFF"/>
              </a:solidFill>
              <a:latin typeface="Stencil" pitchFamily="82" charset="0"/>
              <a:sym typeface="Stencil" pitchFamily="82" charset="0"/>
            </a:endParaRPr>
          </a:p>
          <a:p>
            <a:pPr eaLnBrk="1">
              <a:lnSpc>
                <a:spcPct val="115000"/>
              </a:lnSpc>
              <a:spcBef>
                <a:spcPts val="1000"/>
              </a:spcBef>
            </a:pPr>
            <a:endParaRPr lang="en-US" altLang="en-US" sz="3000">
              <a:solidFill>
                <a:srgbClr val="FFFFFF"/>
              </a:solidFill>
              <a:latin typeface="Stencil" pitchFamily="82" charset="0"/>
              <a:sym typeface="Stencil" pitchFamily="82" charset="0"/>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「女人要沉静学道，一味的顺服，我不许女人</a:t>
            </a:r>
            <a:r>
              <a:rPr lang="ja-JP" altLang="en-US" sz="3000">
                <a:solidFill>
                  <a:srgbClr val="FFD940"/>
                </a:solidFill>
                <a:latin typeface="SimSun" pitchFamily="2" charset="-122"/>
                <a:ea typeface="SimSun" pitchFamily="2" charset="-122"/>
                <a:sym typeface="SimSun" pitchFamily="2" charset="-122"/>
              </a:rPr>
              <a:t>讲道，也不许她辖管男人，</a:t>
            </a:r>
            <a:r>
              <a:rPr lang="ja-JP" altLang="en-US" sz="3000">
                <a:solidFill>
                  <a:srgbClr val="FFFFFF"/>
                </a:solidFill>
                <a:latin typeface="SimSun" pitchFamily="2" charset="-122"/>
                <a:ea typeface="SimSun" pitchFamily="2" charset="-122"/>
                <a:sym typeface="SimSun" pitchFamily="2" charset="-122"/>
              </a:rPr>
              <a:t>只要沉静。」</a:t>
            </a:r>
            <a:r>
              <a:rPr lang="en-US" altLang="ja-JP"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提前</a:t>
            </a:r>
            <a:r>
              <a:rPr lang="en-US" altLang="ja-JP" sz="3000">
                <a:solidFill>
                  <a:srgbClr val="FFFFFF"/>
                </a:solidFill>
                <a:latin typeface="SimSun" pitchFamily="2" charset="-122"/>
                <a:ea typeface="SimSun" pitchFamily="2" charset="-122"/>
                <a:sym typeface="SimSun" pitchFamily="2" charset="-122"/>
              </a:rPr>
              <a:t>2:11-12</a:t>
            </a:r>
          </a:p>
          <a:p>
            <a:pPr eaLnBrk="1">
              <a:lnSpc>
                <a:spcPct val="115000"/>
              </a:lnSpc>
              <a:spcBef>
                <a:spcPts val="1000"/>
              </a:spcBef>
            </a:pPr>
            <a:endParaRPr lang="en-US" altLang="en-US"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B.</a:t>
            </a:r>
            <a:r>
              <a:rPr lang="ja-JP" altLang="en-US" sz="3000">
                <a:solidFill>
                  <a:srgbClr val="FFFFFF"/>
                </a:solidFill>
                <a:latin typeface="SimSun" pitchFamily="2" charset="-122"/>
                <a:ea typeface="SimSun" pitchFamily="2" charset="-122"/>
                <a:sym typeface="SimSun" pitchFamily="2" charset="-122"/>
              </a:rPr>
              <a:t>不可纂夺权位</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要受教；抑制反对精神</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「我口所出的话也必如此，决不徒然返回，</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      </a:t>
            </a:r>
            <a:r>
              <a:rPr lang="ja-JP" altLang="en-US" sz="3000">
                <a:solidFill>
                  <a:srgbClr val="FFFFFF"/>
                </a:solidFill>
                <a:latin typeface="SimSun" pitchFamily="2" charset="-122"/>
                <a:ea typeface="SimSun" pitchFamily="2" charset="-122"/>
                <a:sym typeface="SimSun" pitchFamily="2" charset="-122"/>
              </a:rPr>
              <a:t>却要成就我所喜悦的，在我发他去成就的事上必然亨通。」（赛</a:t>
            </a:r>
            <a:r>
              <a:rPr lang="en-US" altLang="ja-JP" sz="3000">
                <a:solidFill>
                  <a:srgbClr val="FFFFFF"/>
                </a:solidFill>
                <a:latin typeface="SimSun" pitchFamily="2" charset="-122"/>
                <a:ea typeface="SimSun" pitchFamily="2" charset="-122"/>
                <a:sym typeface="SimSun" pitchFamily="2" charset="-122"/>
              </a:rPr>
              <a:t>55:11</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神使用「差劲」的讲章！</a:t>
            </a:r>
            <a:endParaRPr lang="en-US" altLang="en-US" sz="30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1FDF9D4-0FFA-4A31-BD7A-C8BF69A7F7F7}" type="slidenum">
              <a:rPr lang="en-US" altLang="en-US" sz="1400"/>
              <a:pPr algn="r" eaLnBrk="1"/>
              <a:t>62</a:t>
            </a:fld>
            <a:endParaRPr lang="en-US" altLang="en-US"/>
          </a:p>
        </p:txBody>
      </p:sp>
      <p:pic>
        <p:nvPicPr>
          <p:cNvPr id="54274" name="Picture 2" descr="C:\Users\Adventure\Documents\sow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58888" y="1341438"/>
            <a:ext cx="6867525" cy="532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5" name="AutoShape 3"/>
          <p:cNvSpPr>
            <a:spLocks/>
          </p:cNvSpPr>
          <p:nvPr/>
        </p:nvSpPr>
        <p:spPr bwMode="auto">
          <a:xfrm>
            <a:off x="1919288" y="290513"/>
            <a:ext cx="5703887"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以平静及敬重的心学习</a:t>
            </a:r>
            <a:endParaRPr lang="en-US" altLang="en-US" sz="42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8417"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00330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9144000" cy="2204864"/>
          </a:xfrm>
        </p:spPr>
        <p:txBody>
          <a:bodyPr/>
          <a:lstStyle/>
          <a:p>
            <a:pPr>
              <a:defRPr/>
            </a:pPr>
            <a:r>
              <a:rPr lang="en-US" dirty="0" smtClean="0">
                <a:solidFill>
                  <a:schemeClr val="tx1"/>
                </a:solidFill>
                <a:effectLst>
                  <a:glow rad="165100">
                    <a:schemeClr val="bg2"/>
                  </a:glow>
                </a:effectLst>
                <a:ea typeface="ＭＳ Ｐゴシック" charset="-128"/>
              </a:rPr>
              <a:t>Q: But </a:t>
            </a:r>
            <a:r>
              <a:rPr lang="en-US" sz="8000" dirty="0" smtClean="0">
                <a:solidFill>
                  <a:schemeClr val="tx1"/>
                </a:solidFill>
                <a:effectLst>
                  <a:glow rad="165100">
                    <a:schemeClr val="bg2"/>
                  </a:glow>
                </a:effectLst>
                <a:ea typeface="ＭＳ Ｐゴシック" charset="-128"/>
              </a:rPr>
              <a:t>why </a:t>
            </a:r>
            <a:r>
              <a:rPr lang="en-US" dirty="0" smtClean="0">
                <a:solidFill>
                  <a:schemeClr val="tx1"/>
                </a:solidFill>
                <a:effectLst>
                  <a:glow rad="165100">
                    <a:schemeClr val="bg2"/>
                  </a:glow>
                </a:effectLst>
                <a:ea typeface="ＭＳ Ｐゴシック" charset="-128"/>
              </a:rPr>
              <a:t>did Paul prohibit women from teaching men in public worship?</a:t>
            </a:r>
            <a:endParaRPr lang="en-US" dirty="0">
              <a:solidFill>
                <a:schemeClr val="tx1"/>
              </a:solidFill>
              <a:effectLst>
                <a:glow rad="165100">
                  <a:schemeClr val="bg2"/>
                </a:glow>
              </a:effectLst>
              <a:ea typeface="ＭＳ Ｐゴシック" charset="-128"/>
            </a:endParaRPr>
          </a:p>
        </p:txBody>
      </p:sp>
      <p:sp>
        <p:nvSpPr>
          <p:cNvPr id="3" name="Title 1"/>
          <p:cNvSpPr txBox="1">
            <a:spLocks/>
          </p:cNvSpPr>
          <p:nvPr/>
        </p:nvSpPr>
        <p:spPr bwMode="black">
          <a:xfrm>
            <a:off x="467544" y="3429000"/>
            <a:ext cx="8229600" cy="2431107"/>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a:lstStyle>
          <a:p>
            <a:pPr>
              <a:defRPr/>
            </a:pPr>
            <a:r>
              <a:rPr lang="en-US" dirty="0" smtClean="0">
                <a:solidFill>
                  <a:srgbClr val="FFFFFF"/>
                </a:solidFill>
                <a:effectLst>
                  <a:glow rad="165100">
                    <a:srgbClr val="000203"/>
                  </a:glow>
                </a:effectLst>
                <a:sym typeface="Arial" charset="0"/>
              </a:rPr>
              <a:t>A: Because they were less educated?</a:t>
            </a:r>
            <a:endParaRPr lang="en-US" dirty="0">
              <a:solidFill>
                <a:srgbClr val="FFFFFF"/>
              </a:solidFill>
              <a:effectLst>
                <a:glow rad="165100">
                  <a:srgbClr val="000203"/>
                </a:glow>
              </a:effectLst>
              <a:sym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457200" y="277813"/>
            <a:ext cx="7772400" cy="1138237"/>
          </a:xfrm>
          <a:solidFill>
            <a:srgbClr val="000203"/>
          </a:solidFill>
          <a:effectLst>
            <a:outerShdw blurRad="63500" dist="35921" dir="2700000" algn="ctr" rotWithShape="0">
              <a:srgbClr val="000902"/>
            </a:outerShdw>
          </a:effectLst>
        </p:spPr>
        <p:txBody>
          <a:bodyPr lIns="0" tIns="0" rIns="0" bIns="0"/>
          <a:lstStyle/>
          <a:p>
            <a:pPr algn="ctr" defTabSz="914400" eaLnBrk="1"/>
            <a:r>
              <a:rPr lang="ja-JP" altLang="en-US" sz="4000" smtClean="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提摩太前书</a:t>
            </a:r>
            <a:r>
              <a:rPr lang="en-US" altLang="ja-JP" sz="4000" smtClean="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 </a:t>
            </a:r>
            <a:r>
              <a:rPr lang="en-US" altLang="ja-JP" sz="4000" smtClean="0">
                <a:solidFill>
                  <a:srgbClr val="FFFFFF"/>
                </a:solidFill>
                <a:effectLst>
                  <a:outerShdw blurRad="38100" dist="38100" dir="2700000" algn="tl">
                    <a:srgbClr val="535353"/>
                  </a:outerShdw>
                </a:effectLst>
                <a:latin typeface="Geneva" pitchFamily="2" charset="0"/>
                <a:sym typeface="Geneva" pitchFamily="2" charset="0"/>
              </a:rPr>
              <a:t>2:11-15</a:t>
            </a:r>
            <a:endParaRPr lang="en-US" altLang="en-US" smtClean="0"/>
          </a:p>
        </p:txBody>
      </p:sp>
      <p:pic>
        <p:nvPicPr>
          <p:cNvPr id="46083" name="Picture 3" descr="imag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18288" y="3276600"/>
            <a:ext cx="2525712"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4" name="AutoShape 4"/>
          <p:cNvSpPr>
            <a:spLocks/>
          </p:cNvSpPr>
          <p:nvPr/>
        </p:nvSpPr>
        <p:spPr bwMode="auto">
          <a:xfrm>
            <a:off x="179388" y="3492500"/>
            <a:ext cx="6305550" cy="3365500"/>
          </a:xfrm>
          <a:custGeom>
            <a:avLst/>
            <a:gdLst>
              <a:gd name="T0" fmla="*/ 3152936 w 21600"/>
              <a:gd name="T1" fmla="*/ 1682353 h 21600"/>
              <a:gd name="T2" fmla="*/ 3152936 w 21600"/>
              <a:gd name="T3" fmla="*/ 1682353 h 21600"/>
              <a:gd name="T4" fmla="*/ 3152936 w 21600"/>
              <a:gd name="T5" fmla="*/ 1682353 h 21600"/>
              <a:gd name="T6" fmla="*/ 3152936 w 21600"/>
              <a:gd name="T7" fmla="*/ 168235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00090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marL="341313"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600"/>
              </a:spcBef>
              <a:buClr>
                <a:srgbClr val="99FF99"/>
              </a:buClr>
              <a:buFont typeface="Wingdings" pitchFamily="2" charset="2"/>
              <a:buNone/>
            </a:pPr>
            <a:r>
              <a:rPr lang="en-US" altLang="en-US" sz="3600" baseline="30000">
                <a:solidFill>
                  <a:srgbClr val="FFFFFF"/>
                </a:solidFill>
                <a:effectLst>
                  <a:outerShdw blurRad="38100" dist="38100" dir="2700000" algn="tl">
                    <a:srgbClr val="000000"/>
                  </a:outerShdw>
                </a:effectLst>
                <a:latin typeface="Geneva" pitchFamily="2" charset="0"/>
                <a:sym typeface="Geneva" pitchFamily="2" charset="0"/>
              </a:rPr>
              <a:t>13</a:t>
            </a:r>
            <a:r>
              <a:rPr lang="ja-JP" altLang="en-US" sz="3600">
                <a:solidFill>
                  <a:srgbClr val="FFFFFF"/>
                </a:solidFill>
                <a:effectLst>
                  <a:outerShdw blurRad="38100" dist="38100" dir="2700000" algn="tl">
                    <a:srgbClr val="000000"/>
                  </a:outerShdw>
                </a:effectLst>
                <a:latin typeface="Geneva" pitchFamily="2" charset="0"/>
                <a:sym typeface="SimSun" pitchFamily="2" charset="-122"/>
              </a:rPr>
              <a:t>因为先造的是亚当，后造的夏娃。</a:t>
            </a:r>
            <a:r>
              <a:rPr lang="en-US" altLang="ja-JP" sz="3600">
                <a:solidFill>
                  <a:srgbClr val="FFFFFF"/>
                </a:solidFill>
                <a:effectLst>
                  <a:outerShdw blurRad="38100" dist="38100" dir="2700000" algn="tl">
                    <a:srgbClr val="000000"/>
                  </a:outerShdw>
                </a:effectLst>
                <a:latin typeface="Geneva" pitchFamily="2" charset="0"/>
                <a:sym typeface="SimSun" pitchFamily="2" charset="-122"/>
              </a:rPr>
              <a:t>  </a:t>
            </a:r>
            <a:r>
              <a:rPr lang="en-US" altLang="ja-JP" sz="3600" baseline="30000">
                <a:solidFill>
                  <a:srgbClr val="FFFFFF"/>
                </a:solidFill>
                <a:effectLst>
                  <a:outerShdw blurRad="38100" dist="38100" dir="2700000" algn="tl">
                    <a:srgbClr val="000000"/>
                  </a:outerShdw>
                </a:effectLst>
                <a:latin typeface="Geneva" pitchFamily="2" charset="0"/>
                <a:sym typeface="Geneva" pitchFamily="2" charset="0"/>
              </a:rPr>
              <a:t>14</a:t>
            </a:r>
            <a:r>
              <a:rPr lang="ja-JP" altLang="en-US" sz="3600">
                <a:solidFill>
                  <a:srgbClr val="FFFFFF"/>
                </a:solidFill>
                <a:effectLst>
                  <a:outerShdw blurRad="38100" dist="38100" dir="2700000" algn="tl">
                    <a:srgbClr val="000000"/>
                  </a:outerShdw>
                </a:effectLst>
                <a:latin typeface="Geneva" pitchFamily="2" charset="0"/>
                <a:sym typeface="SimSun" pitchFamily="2" charset="-122"/>
              </a:rPr>
              <a:t>不是亚当受了引诱，而是女人受了引诱，陷在过犯里面。</a:t>
            </a:r>
            <a:r>
              <a:rPr lang="en-US" altLang="ja-JP" sz="3600" baseline="30000">
                <a:solidFill>
                  <a:srgbClr val="FFFFFF"/>
                </a:solidFill>
                <a:effectLst>
                  <a:outerShdw blurRad="38100" dist="38100" dir="2700000" algn="tl">
                    <a:srgbClr val="000000"/>
                  </a:outerShdw>
                </a:effectLst>
                <a:latin typeface="Geneva" pitchFamily="2" charset="0"/>
                <a:sym typeface="Geneva" pitchFamily="2" charset="0"/>
              </a:rPr>
              <a:t>15</a:t>
            </a:r>
            <a:r>
              <a:rPr lang="ja-JP" altLang="en-US" sz="3600">
                <a:solidFill>
                  <a:srgbClr val="FFFFFF"/>
                </a:solidFill>
                <a:effectLst>
                  <a:outerShdw blurRad="38100" dist="38100" dir="2700000" algn="tl">
                    <a:srgbClr val="000000"/>
                  </a:outerShdw>
                </a:effectLst>
                <a:latin typeface="Geneva" pitchFamily="2" charset="0"/>
                <a:sym typeface="SimSun" pitchFamily="2" charset="-122"/>
              </a:rPr>
              <a:t>然而女人要是常常存着信心，爱心，圣洁自律，在她生育的事上必定得救。</a:t>
            </a:r>
            <a:endParaRPr lang="en-US" altLang="en-US" sz="3600">
              <a:solidFill>
                <a:srgbClr val="FFFFFF"/>
              </a:solidFill>
              <a:effectLst>
                <a:outerShdw blurRad="38100" dist="38100" dir="2700000" algn="tl">
                  <a:srgbClr val="000000"/>
                </a:outerShdw>
              </a:effectLst>
              <a:latin typeface="Geneva" pitchFamily="2" charset="0"/>
              <a:sym typeface="Helvetica" pitchFamily="2" charset="0"/>
            </a:endParaRPr>
          </a:p>
        </p:txBody>
      </p:sp>
      <p:sp>
        <p:nvSpPr>
          <p:cNvPr id="46085" name="Rectangle 5"/>
          <p:cNvSpPr>
            <a:spLocks noGrp="1" noChangeArrowheads="1"/>
          </p:cNvSpPr>
          <p:nvPr>
            <p:ph type="body" idx="1"/>
          </p:nvPr>
        </p:nvSpPr>
        <p:spPr>
          <a:xfrm>
            <a:off x="323850" y="1565275"/>
            <a:ext cx="8351838" cy="1939925"/>
          </a:xfrm>
          <a:effectLst>
            <a:outerShdw blurRad="63500" dist="35921" dir="2700000" algn="ctr" rotWithShape="0">
              <a:srgbClr val="000902"/>
            </a:outerShdw>
          </a:effectLst>
        </p:spPr>
        <p:txBody>
          <a:bodyPr lIns="0" tIns="0" rIns="0" bIns="0"/>
          <a:lstStyle/>
          <a:p>
            <a:pPr marL="341313" indent="0" defTabSz="914400" eaLnBrk="1">
              <a:spcBef>
                <a:spcPts val="600"/>
              </a:spcBef>
              <a:buClr>
                <a:srgbClr val="99FF99"/>
              </a:buClr>
              <a:buFont typeface="Wingdings" pitchFamily="2" charset="2"/>
              <a:buNone/>
            </a:pPr>
            <a:r>
              <a:rPr lang="en-US" altLang="en-US" sz="3600" baseline="30000" smtClean="0">
                <a:solidFill>
                  <a:srgbClr val="FFFFFF"/>
                </a:solidFill>
                <a:effectLst>
                  <a:outerShdw blurRad="38100" dist="38100" dir="2700000" algn="tl">
                    <a:srgbClr val="000000"/>
                  </a:outerShdw>
                </a:effectLst>
                <a:latin typeface="Geneva" pitchFamily="2" charset="0"/>
                <a:sym typeface="Geneva" pitchFamily="2" charset="0"/>
              </a:rPr>
              <a:t>11</a:t>
            </a:r>
            <a:r>
              <a:rPr lang="ja-JP" altLang="en-US" sz="3600" smtClean="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女人应该安静而完全顺服地学习。</a:t>
            </a:r>
            <a:r>
              <a:rPr lang="en-US" altLang="ja-JP" sz="3600" smtClean="0">
                <a:solidFill>
                  <a:srgbClr val="FFFFFF"/>
                </a:solidFill>
                <a:effectLst>
                  <a:outerShdw blurRad="38100" dist="38100" dir="2700000" algn="tl">
                    <a:srgbClr val="000000"/>
                  </a:outerShdw>
                </a:effectLst>
                <a:latin typeface="Geneva" pitchFamily="2" charset="0"/>
                <a:sym typeface="Geneva" pitchFamily="2" charset="0"/>
              </a:rPr>
              <a:t>  </a:t>
            </a:r>
            <a:br>
              <a:rPr lang="en-US" altLang="ja-JP" sz="3600" smtClean="0">
                <a:solidFill>
                  <a:srgbClr val="FFFFFF"/>
                </a:solidFill>
                <a:effectLst>
                  <a:outerShdw blurRad="38100" dist="38100" dir="2700000" algn="tl">
                    <a:srgbClr val="000000"/>
                  </a:outerShdw>
                </a:effectLst>
                <a:latin typeface="Geneva" pitchFamily="2" charset="0"/>
                <a:sym typeface="Geneva" pitchFamily="2" charset="0"/>
              </a:rPr>
            </a:br>
            <a:r>
              <a:rPr lang="en-US" altLang="ja-JP" sz="3600" baseline="30000" smtClean="0">
                <a:solidFill>
                  <a:srgbClr val="FFFFFF"/>
                </a:solidFill>
                <a:effectLst>
                  <a:outerShdw blurRad="38100" dist="38100" dir="2700000" algn="tl">
                    <a:srgbClr val="000000"/>
                  </a:outerShdw>
                </a:effectLst>
                <a:latin typeface="Geneva" pitchFamily="2" charset="0"/>
                <a:sym typeface="Geneva" pitchFamily="2" charset="0"/>
              </a:rPr>
              <a:t>12</a:t>
            </a:r>
            <a:r>
              <a:rPr lang="ja-JP" altLang="en-US" sz="3600" smtClean="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我不准</a:t>
            </a:r>
            <a:r>
              <a:rPr lang="en-US" altLang="ja-JP" sz="3600" smtClean="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 </a:t>
            </a:r>
            <a:r>
              <a:rPr lang="ja-JP" altLang="en-US" sz="3600" smtClean="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女人教训男人，辖制男人；</a:t>
            </a:r>
            <a:r>
              <a:rPr lang="en-US" altLang="ja-JP" sz="3600" smtClean="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
            </a:r>
            <a:br>
              <a:rPr lang="en-US" altLang="ja-JP" sz="3600" smtClean="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br>
            <a:r>
              <a:rPr lang="ja-JP" altLang="en-US" sz="3600" smtClean="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女人总要安静。</a:t>
            </a:r>
            <a:r>
              <a:rPr lang="en-US" altLang="ja-JP" sz="3600" smtClean="0">
                <a:solidFill>
                  <a:srgbClr val="FFFFFF"/>
                </a:solidFill>
                <a:effectLst>
                  <a:outerShdw blurRad="38100" dist="38100" dir="2700000" algn="tl">
                    <a:srgbClr val="000000"/>
                  </a:outerShdw>
                </a:effectLst>
                <a:latin typeface="Geneva" pitchFamily="2" charset="0"/>
                <a:sym typeface="Geneva" pitchFamily="2" charset="0"/>
              </a:rPr>
              <a:t>  </a:t>
            </a:r>
            <a:endParaRPr lang="en-US" altLang="en-US" sz="1600" smtClean="0"/>
          </a:p>
        </p:txBody>
      </p:sp>
      <p:pic>
        <p:nvPicPr>
          <p:cNvPr id="1894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219200" y="531813"/>
            <a:ext cx="7772400" cy="1144587"/>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女人的顺服</a:t>
            </a:r>
            <a:r>
              <a:rPr lang="en-US" altLang="ja-JP" sz="4000" smtClean="0">
                <a:solidFill>
                  <a:srgbClr val="006600"/>
                </a:solidFill>
                <a:latin typeface="Engravers MT" pitchFamily="18" charset="0"/>
                <a:sym typeface="Engravers MT" pitchFamily="18" charset="0"/>
              </a:rPr>
              <a:t> </a:t>
            </a:r>
            <a:r>
              <a:rPr lang="en-US" altLang="ja-JP" sz="3200" b="1" smtClean="0">
                <a:solidFill>
                  <a:srgbClr val="006600"/>
                </a:solidFill>
                <a:latin typeface="Engravers MT Bold" charset="0"/>
                <a:sym typeface="Engravers MT Bold" charset="0"/>
              </a:rPr>
              <a:t>2:11-12</a:t>
            </a:r>
            <a:r>
              <a:rPr lang="en-US" altLang="ja-JP" sz="4000" smtClean="0">
                <a:solidFill>
                  <a:srgbClr val="006600"/>
                </a:solidFill>
                <a:latin typeface="Engravers MT" pitchFamily="18" charset="0"/>
                <a:sym typeface="Engravers MT" pitchFamily="18" charset="0"/>
              </a:rPr>
              <a:t> </a:t>
            </a:r>
            <a:endParaRPr lang="en-US" altLang="en-US" smtClean="0"/>
          </a:p>
        </p:txBody>
      </p:sp>
      <p:sp>
        <p:nvSpPr>
          <p:cNvPr id="55298" name="Rectangle 2"/>
          <p:cNvSpPr>
            <a:spLocks noGrp="1" noChangeArrowheads="1"/>
          </p:cNvSpPr>
          <p:nvPr>
            <p:ph type="body" idx="1"/>
          </p:nvPr>
        </p:nvSpPr>
        <p:spPr>
          <a:xfrm>
            <a:off x="685800" y="1981200"/>
            <a:ext cx="3810000" cy="3581400"/>
          </a:xfrm>
        </p:spPr>
        <p:txBody>
          <a:bodyPr lIns="0" tIns="0" rIns="0" bIns="0"/>
          <a:lstStyle/>
          <a:p>
            <a:pPr marL="0" indent="0" algn="ctr" defTabSz="914400" eaLnBrk="1">
              <a:spcBef>
                <a:spcPts val="700"/>
              </a:spcBef>
            </a:pPr>
            <a:r>
              <a:rPr lang="ja-JP" altLang="en-US" sz="3200" u="sng" smtClean="0">
                <a:solidFill>
                  <a:srgbClr val="FF3300"/>
                </a:solidFill>
                <a:latin typeface="SimSun" pitchFamily="2" charset="-122"/>
                <a:ea typeface="SimSun" pitchFamily="2" charset="-122"/>
                <a:sym typeface="SimSun" pitchFamily="2" charset="-122"/>
              </a:rPr>
              <a:t>文化</a:t>
            </a:r>
            <a:endParaRPr lang="en-US" altLang="ja-JP" sz="3200" u="sng" smtClean="0">
              <a:solidFill>
                <a:srgbClr val="FF3300"/>
              </a:solidFill>
              <a:latin typeface="SimSun" pitchFamily="2" charset="-122"/>
              <a:ea typeface="SimSun" pitchFamily="2" charset="-122"/>
              <a:sym typeface="SimSun" pitchFamily="2" charset="-122"/>
            </a:endParaRPr>
          </a:p>
          <a:p>
            <a:pPr marL="0" indent="0" algn="ctr" defTabSz="914400" eaLnBrk="1">
              <a:spcBef>
                <a:spcPts val="600"/>
              </a:spcBef>
            </a:pPr>
            <a:r>
              <a:rPr lang="ja-JP" altLang="en-US" sz="2800" smtClean="0">
                <a:solidFill>
                  <a:srgbClr val="FF3300"/>
                </a:solidFill>
                <a:latin typeface="SimSun" pitchFamily="2" charset="-122"/>
                <a:ea typeface="SimSun" pitchFamily="2" charset="-122"/>
                <a:sym typeface="SimSun" pitchFamily="2" charset="-122"/>
              </a:rPr>
              <a:t>安静</a:t>
            </a:r>
            <a:r>
              <a:rPr lang="ja-JP" altLang="en-US" sz="2800" smtClean="0">
                <a:latin typeface="SimSun" pitchFamily="2" charset="-122"/>
                <a:ea typeface="SimSun" pitchFamily="2" charset="-122"/>
                <a:sym typeface="SimSun" pitchFamily="2" charset="-122"/>
              </a:rPr>
              <a:t>学习</a:t>
            </a:r>
            <a:endParaRPr lang="en-US" altLang="ja-JP" sz="2800" b="1" i="1" smtClean="0">
              <a:solidFill>
                <a:srgbClr val="FF3300"/>
              </a:solidFill>
              <a:latin typeface="Arial" pitchFamily="34" charset="0"/>
              <a:cs typeface="Arial" pitchFamily="34" charset="0"/>
              <a:sym typeface="Arial" pitchFamily="34" charset="0"/>
            </a:endParaRPr>
          </a:p>
          <a:p>
            <a:pPr marL="0" indent="0" algn="ctr" defTabSz="914400" eaLnBrk="1">
              <a:spcBef>
                <a:spcPts val="600"/>
              </a:spcBef>
            </a:pPr>
            <a:endParaRPr lang="en-US" altLang="en-US" sz="2800" i="1" smtClean="0">
              <a:solidFill>
                <a:srgbClr val="FF3300"/>
              </a:solidFill>
              <a:latin typeface="Arial" pitchFamily="34" charset="0"/>
              <a:cs typeface="Arial" pitchFamily="34" charset="0"/>
              <a:sym typeface="Arial" pitchFamily="34" charset="0"/>
            </a:endParaRPr>
          </a:p>
          <a:p>
            <a:pPr marL="0" indent="0" algn="ctr" defTabSz="914400" eaLnBrk="1">
              <a:spcBef>
                <a:spcPts val="600"/>
              </a:spcBef>
            </a:pPr>
            <a:r>
              <a:rPr lang="ja-JP" altLang="en-US" sz="2800" smtClean="0">
                <a:solidFill>
                  <a:srgbClr val="FF3300"/>
                </a:solidFill>
                <a:latin typeface="SimSun" pitchFamily="2" charset="-122"/>
                <a:ea typeface="SimSun" pitchFamily="2" charset="-122"/>
                <a:sym typeface="SimSun" pitchFamily="2" charset="-122"/>
              </a:rPr>
              <a:t>不可以教导</a:t>
            </a:r>
            <a:r>
              <a:rPr lang="en-US" altLang="ja-JP" sz="2800" b="1" i="1" smtClean="0">
                <a:solidFill>
                  <a:srgbClr val="FF3300"/>
                </a:solidFill>
                <a:latin typeface="Arial" pitchFamily="34" charset="0"/>
                <a:cs typeface="Arial" pitchFamily="34" charset="0"/>
                <a:sym typeface="Arial" pitchFamily="34" charset="0"/>
              </a:rPr>
              <a:t>?</a:t>
            </a:r>
            <a:endParaRPr lang="en-US" altLang="en-US" smtClean="0"/>
          </a:p>
        </p:txBody>
      </p:sp>
      <p:sp>
        <p:nvSpPr>
          <p:cNvPr id="55299" name="AutoShape 3"/>
          <p:cNvSpPr>
            <a:spLocks/>
          </p:cNvSpPr>
          <p:nvPr/>
        </p:nvSpPr>
        <p:spPr bwMode="auto">
          <a:xfrm>
            <a:off x="4648200" y="1981200"/>
            <a:ext cx="3810000" cy="2405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3200" u="sng">
                <a:solidFill>
                  <a:srgbClr val="0066FF"/>
                </a:solidFill>
                <a:latin typeface="SimSun" pitchFamily="2" charset="-122"/>
                <a:ea typeface="SimSun" pitchFamily="2" charset="-122"/>
                <a:sym typeface="SimSun" pitchFamily="2" charset="-122"/>
              </a:rPr>
              <a:t>真理</a:t>
            </a:r>
            <a:endParaRPr lang="en-US" altLang="ja-JP" sz="3200" u="sng">
              <a:solidFill>
                <a:srgbClr val="0066FF"/>
              </a:solidFill>
              <a:latin typeface="Arial Bold" pitchFamily="2" charset="0"/>
              <a:sym typeface="Arial Bold" pitchFamily="2" charset="0"/>
            </a:endParaRPr>
          </a:p>
          <a:p>
            <a:pPr algn="ctr" eaLnBrk="1">
              <a:spcBef>
                <a:spcPts val="600"/>
              </a:spcBef>
            </a:pPr>
            <a:r>
              <a:rPr lang="ja-JP" altLang="en-US" sz="2800">
                <a:latin typeface="SimSun" pitchFamily="2" charset="-122"/>
                <a:ea typeface="SimSun" pitchFamily="2" charset="-122"/>
                <a:sym typeface="SimSun" pitchFamily="2" charset="-122"/>
              </a:rPr>
              <a:t>完全的</a:t>
            </a:r>
            <a:r>
              <a:rPr lang="ja-JP" altLang="en-US" sz="2800">
                <a:solidFill>
                  <a:srgbClr val="0000CC"/>
                </a:solidFill>
                <a:latin typeface="SimSun" pitchFamily="2" charset="-122"/>
                <a:ea typeface="SimSun" pitchFamily="2" charset="-122"/>
                <a:sym typeface="SimSun" pitchFamily="2" charset="-122"/>
              </a:rPr>
              <a:t>顺服</a:t>
            </a:r>
            <a:endParaRPr lang="en-US" altLang="ja-JP" sz="2800">
              <a:solidFill>
                <a:srgbClr val="9F93F9"/>
              </a:solidFill>
              <a:latin typeface="Arial Bold" pitchFamily="2" charset="0"/>
              <a:sym typeface="Arial Bold" pitchFamily="2" charset="0"/>
            </a:endParaRPr>
          </a:p>
          <a:p>
            <a:pPr algn="ctr" eaLnBrk="1">
              <a:spcBef>
                <a:spcPts val="600"/>
              </a:spcBef>
            </a:pPr>
            <a:endParaRPr lang="en-US" altLang="en-US" sz="2800" u="sng"/>
          </a:p>
          <a:p>
            <a:pPr algn="ctr" eaLnBrk="1">
              <a:spcBef>
                <a:spcPts val="600"/>
              </a:spcBef>
            </a:pPr>
            <a:r>
              <a:rPr lang="ja-JP" altLang="en-US" sz="2800">
                <a:latin typeface="SimSun" pitchFamily="2" charset="-122"/>
                <a:ea typeface="SimSun" pitchFamily="2" charset="-122"/>
                <a:sym typeface="SimSun" pitchFamily="2" charset="-122"/>
              </a:rPr>
              <a:t>在教会里</a:t>
            </a:r>
            <a:r>
              <a:rPr lang="ja-JP" altLang="en-US" sz="2800">
                <a:solidFill>
                  <a:srgbClr val="3E2DF9"/>
                </a:solidFill>
                <a:latin typeface="SimSun" pitchFamily="2" charset="-122"/>
                <a:ea typeface="SimSun" pitchFamily="2" charset="-122"/>
                <a:sym typeface="SimSun" pitchFamily="2" charset="-122"/>
              </a:rPr>
              <a:t>，不可以教训或辖制男人</a:t>
            </a:r>
            <a:endParaRPr lang="en-US" altLang="en-US"/>
          </a:p>
        </p:txBody>
      </p:sp>
      <p:sp>
        <p:nvSpPr>
          <p:cNvPr id="55300" name="AutoShape 4"/>
          <p:cNvSpPr>
            <a:spLocks/>
          </p:cNvSpPr>
          <p:nvPr/>
        </p:nvSpPr>
        <p:spPr bwMode="auto">
          <a:xfrm>
            <a:off x="608013" y="303213"/>
            <a:ext cx="2640012" cy="573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749300" eaLnBrk="0">
              <a:defRPr sz="2400">
                <a:solidFill>
                  <a:srgbClr val="000000"/>
                </a:solidFill>
                <a:latin typeface="Arial" pitchFamily="34" charset="0"/>
                <a:ea typeface="MS PGothic" pitchFamily="34" charset="-128"/>
                <a:sym typeface="Arial" pitchFamily="34" charset="0"/>
              </a:defRPr>
            </a:lvl1pPr>
            <a:lvl2pPr marL="742950" indent="-285750" defTabSz="749300" eaLnBrk="0">
              <a:defRPr sz="2400">
                <a:solidFill>
                  <a:srgbClr val="000000"/>
                </a:solidFill>
                <a:latin typeface="Arial" pitchFamily="34" charset="0"/>
                <a:ea typeface="MS PGothic" pitchFamily="34" charset="-128"/>
                <a:sym typeface="Arial" pitchFamily="34" charset="0"/>
              </a:defRPr>
            </a:lvl2pPr>
            <a:lvl3pPr marL="1143000" indent="-228600" defTabSz="749300" eaLnBrk="0">
              <a:defRPr sz="2400">
                <a:solidFill>
                  <a:srgbClr val="000000"/>
                </a:solidFill>
                <a:latin typeface="Arial" pitchFamily="34" charset="0"/>
                <a:ea typeface="MS PGothic" pitchFamily="34" charset="-128"/>
                <a:sym typeface="Arial" pitchFamily="34" charset="0"/>
              </a:defRPr>
            </a:lvl3pPr>
            <a:lvl4pPr marL="1600200" indent="-228600" defTabSz="749300" eaLnBrk="0">
              <a:defRPr sz="2400">
                <a:solidFill>
                  <a:srgbClr val="000000"/>
                </a:solidFill>
                <a:latin typeface="Arial" pitchFamily="34" charset="0"/>
                <a:ea typeface="MS PGothic" pitchFamily="34" charset="-128"/>
                <a:sym typeface="Arial" pitchFamily="34" charset="0"/>
              </a:defRPr>
            </a:lvl4pPr>
            <a:lvl5pPr marL="2057400" indent="-228600" defTabSz="749300" eaLnBrk="0">
              <a:defRPr sz="2400">
                <a:solidFill>
                  <a:srgbClr val="000000"/>
                </a:solidFill>
                <a:latin typeface="Arial" pitchFamily="34" charset="0"/>
                <a:ea typeface="MS PGothic" pitchFamily="34" charset="-128"/>
                <a:sym typeface="Arial" pitchFamily="34" charset="0"/>
              </a:defRPr>
            </a:lvl5pPr>
            <a:lvl6pPr marL="25146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600" b="1">
                <a:solidFill>
                  <a:srgbClr val="FFFF00"/>
                </a:solidFill>
                <a:effectLst>
                  <a:outerShdw blurRad="38100" dist="38100" dir="2700000" algn="tl">
                    <a:srgbClr val="C0C0C0"/>
                  </a:outerShdw>
                </a:effectLst>
                <a:latin typeface="Impact" pitchFamily="34" charset="0"/>
                <a:sym typeface="Impact" pitchFamily="34" charset="0"/>
              </a:rPr>
              <a:t>应用</a:t>
            </a:r>
            <a:r>
              <a:rPr lang="en-US" altLang="ja-JP" sz="3600" b="1">
                <a:solidFill>
                  <a:srgbClr val="FFFF00"/>
                </a:solidFill>
                <a:effectLst>
                  <a:outerShdw blurRad="38100" dist="38100" dir="2700000" algn="tl">
                    <a:srgbClr val="C0C0C0"/>
                  </a:outerShdw>
                </a:effectLst>
                <a:latin typeface="Impact" pitchFamily="34" charset="0"/>
                <a:sym typeface="Impact" pitchFamily="34" charset="0"/>
              </a:rPr>
              <a:t> 3: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0-#ppt_w/2"/>
                                          </p:val>
                                        </p:tav>
                                        <p:tav tm="100000">
                                          <p:val>
                                            <p:strVal val="#ppt_x"/>
                                          </p:val>
                                        </p:tav>
                                      </p:tavLst>
                                    </p:anim>
                                    <p:anim calcmode="lin" valueType="num">
                                      <p:cBhvr additive="base">
                                        <p:cTn id="8"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5299"/>
                                        </p:tgtEl>
                                        <p:attrNameLst>
                                          <p:attrName>style.visibility</p:attrName>
                                        </p:attrNameLst>
                                      </p:cBhvr>
                                      <p:to>
                                        <p:strVal val="visible"/>
                                      </p:to>
                                    </p:set>
                                    <p:anim calcmode="lin" valueType="num">
                                      <p:cBhvr additive="base">
                                        <p:cTn id="13" dur="500" fill="hold"/>
                                        <p:tgtEl>
                                          <p:spTgt spid="55299"/>
                                        </p:tgtEl>
                                        <p:attrNameLst>
                                          <p:attrName>ppt_x</p:attrName>
                                        </p:attrNameLst>
                                      </p:cBhvr>
                                      <p:tavLst>
                                        <p:tav tm="0">
                                          <p:val>
                                            <p:strVal val="0-#ppt_w/2"/>
                                          </p:val>
                                        </p:tav>
                                        <p:tav tm="100000">
                                          <p:val>
                                            <p:strVal val="#ppt_x"/>
                                          </p:val>
                                        </p:tav>
                                      </p:tavLst>
                                    </p:anim>
                                    <p:anim calcmode="lin" valueType="num">
                                      <p:cBhvr additive="base">
                                        <p:cTn id="14" dur="500" fill="hold"/>
                                        <p:tgtEl>
                                          <p:spTgt spid="552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utoUpdateAnimBg="0"/>
      <p:bldP spid="5529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3600" smtClean="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文化</a:t>
            </a:r>
            <a:r>
              <a:rPr lang="en-US" altLang="ja-JP" sz="3600" b="1" smtClean="0">
                <a:solidFill>
                  <a:srgbClr val="006600"/>
                </a:solidFill>
                <a:effectLst>
                  <a:outerShdw blurRad="38100" dist="38100" dir="2700000" algn="tl">
                    <a:srgbClr val="C0C0C0"/>
                  </a:outerShdw>
                </a:effectLst>
                <a:latin typeface="Engravers MT Bold" charset="0"/>
                <a:sym typeface="Engravers MT Bold" charset="0"/>
              </a:rPr>
              <a:t>: </a:t>
            </a:r>
            <a:r>
              <a:rPr lang="ja-JP" altLang="en-US" sz="3600" smtClean="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静默与教导</a:t>
            </a:r>
            <a:endParaRPr lang="en-US" altLang="en-US" smtClean="0"/>
          </a:p>
        </p:txBody>
      </p:sp>
      <p:sp>
        <p:nvSpPr>
          <p:cNvPr id="56322" name="Rectangle 2"/>
          <p:cNvSpPr>
            <a:spLocks noGrp="1" noChangeArrowheads="1"/>
          </p:cNvSpPr>
          <p:nvPr>
            <p:ph type="body" idx="1"/>
          </p:nvPr>
        </p:nvSpPr>
        <p:spPr>
          <a:xfrm>
            <a:off x="685800" y="1981200"/>
            <a:ext cx="7772400" cy="4114800"/>
          </a:xfrm>
        </p:spPr>
        <p:txBody>
          <a:bodyPr lIns="0" tIns="0" rIns="0" bIns="0"/>
          <a:lstStyle/>
          <a:p>
            <a:pPr defTabSz="914400" eaLnBrk="1">
              <a:spcBef>
                <a:spcPts val="700"/>
              </a:spcBef>
              <a:buFontTx/>
              <a:buBlip>
                <a:blip r:embed="rId2"/>
              </a:buBlip>
            </a:pPr>
            <a:r>
              <a:rPr lang="ja-JP" altLang="en-US" sz="3200" smtClean="0">
                <a:solidFill>
                  <a:srgbClr val="FF6600"/>
                </a:solidFill>
                <a:latin typeface="SimSun" pitchFamily="2" charset="-122"/>
                <a:ea typeface="SimSun" pitchFamily="2" charset="-122"/>
                <a:sym typeface="SimSun" pitchFamily="2" charset="-122"/>
              </a:rPr>
              <a:t>顺服</a:t>
            </a:r>
            <a:r>
              <a:rPr lang="ja-JP" altLang="en-US" sz="3200" smtClean="0">
                <a:latin typeface="SimSun" pitchFamily="2" charset="-122"/>
                <a:ea typeface="SimSun" pitchFamily="2" charset="-122"/>
                <a:sym typeface="SimSun" pitchFamily="2" charset="-122"/>
              </a:rPr>
              <a:t>在不同的文化是不一样的，不一定要以</a:t>
            </a:r>
            <a:r>
              <a:rPr lang="ja-JP" altLang="en-US" sz="3200" smtClean="0">
                <a:solidFill>
                  <a:srgbClr val="FF6600"/>
                </a:solidFill>
                <a:latin typeface="SimSun" pitchFamily="2" charset="-122"/>
                <a:ea typeface="SimSun" pitchFamily="2" charset="-122"/>
                <a:sym typeface="SimSun" pitchFamily="2" charset="-122"/>
              </a:rPr>
              <a:t>静默</a:t>
            </a:r>
            <a:r>
              <a:rPr lang="ja-JP" altLang="en-US" sz="3200" smtClean="0">
                <a:latin typeface="SimSun" pitchFamily="2" charset="-122"/>
                <a:ea typeface="SimSun" pitchFamily="2" charset="-122"/>
                <a:sym typeface="SimSun" pitchFamily="2" charset="-122"/>
              </a:rPr>
              <a:t>来表现。</a:t>
            </a:r>
            <a:endParaRPr lang="en-US" altLang="ja-JP" sz="3200" smtClean="0">
              <a:latin typeface="SimSun" pitchFamily="2" charset="-122"/>
              <a:ea typeface="SimSun" pitchFamily="2" charset="-122"/>
              <a:sym typeface="SimSun" pitchFamily="2" charset="-122"/>
            </a:endParaRPr>
          </a:p>
          <a:p>
            <a:pPr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如果女人</a:t>
            </a:r>
            <a:r>
              <a:rPr lang="ja-JP" altLang="en-US" sz="3200" smtClean="0">
                <a:solidFill>
                  <a:srgbClr val="0000CC"/>
                </a:solidFill>
                <a:latin typeface="SimSun" pitchFamily="2" charset="-122"/>
                <a:ea typeface="SimSun" pitchFamily="2" charset="-122"/>
                <a:sym typeface="SimSun" pitchFamily="2" charset="-122"/>
              </a:rPr>
              <a:t>教导</a:t>
            </a:r>
            <a:r>
              <a:rPr lang="ja-JP" altLang="en-US" sz="3200" smtClean="0">
                <a:latin typeface="SimSun" pitchFamily="2" charset="-122"/>
                <a:ea typeface="SimSun" pitchFamily="2" charset="-122"/>
                <a:sym typeface="SimSun" pitchFamily="2" charset="-122"/>
              </a:rPr>
              <a:t>男人，是不是说他们就是在辖制他们？</a:t>
            </a:r>
            <a:endParaRPr lang="en-US" altLang="ja-JP" sz="3200" smtClean="0">
              <a:latin typeface="SimSun" pitchFamily="2" charset="-122"/>
              <a:ea typeface="SimSun" pitchFamily="2" charset="-122"/>
              <a:sym typeface="SimSun" pitchFamily="2" charset="-122"/>
            </a:endParaRPr>
          </a:p>
          <a:p>
            <a:pPr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人教导时，</a:t>
            </a:r>
            <a:r>
              <a:rPr lang="ja-JP" altLang="en-US" sz="3200" smtClean="0">
                <a:solidFill>
                  <a:srgbClr val="0000CC"/>
                </a:solidFill>
                <a:latin typeface="SimSun" pitchFamily="2" charset="-122"/>
                <a:ea typeface="SimSun" pitchFamily="2" charset="-122"/>
                <a:sym typeface="SimSun" pitchFamily="2" charset="-122"/>
              </a:rPr>
              <a:t>权柄</a:t>
            </a:r>
            <a:r>
              <a:rPr lang="ja-JP" altLang="en-US" sz="3200" smtClean="0">
                <a:latin typeface="SimSun" pitchFamily="2" charset="-122"/>
                <a:ea typeface="SimSun" pitchFamily="2" charset="-122"/>
                <a:sym typeface="SimSun" pitchFamily="2" charset="-122"/>
              </a:rPr>
              <a:t>是在</a:t>
            </a:r>
            <a:r>
              <a:rPr lang="ja-JP" altLang="en-US" sz="3200" smtClean="0">
                <a:solidFill>
                  <a:srgbClr val="0000CC"/>
                </a:solidFill>
                <a:latin typeface="SimSun" pitchFamily="2" charset="-122"/>
                <a:ea typeface="SimSun" pitchFamily="2" charset="-122"/>
                <a:sym typeface="SimSun" pitchFamily="2" charset="-122"/>
              </a:rPr>
              <a:t>神的话语</a:t>
            </a:r>
            <a:r>
              <a:rPr lang="ja-JP" altLang="en-US" sz="3200" smtClean="0">
                <a:latin typeface="SimSun" pitchFamily="2" charset="-122"/>
                <a:ea typeface="SimSun" pitchFamily="2" charset="-122"/>
                <a:sym typeface="SimSun" pitchFamily="2" charset="-122"/>
              </a:rPr>
              <a:t>，不是在人身上。</a:t>
            </a:r>
            <a:r>
              <a:rPr lang="en-US" altLang="ja-JP" sz="3200" smtClean="0">
                <a:latin typeface="Arial" pitchFamily="34" charset="0"/>
                <a:cs typeface="Arial" pitchFamily="34" charset="0"/>
                <a:sym typeface="Arial" pitchFamily="34" charset="0"/>
              </a:rPr>
              <a:t> </a:t>
            </a:r>
            <a:endParaRPr lang="en-US" altLang="en-US" smtClean="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1295400" y="455613"/>
            <a:ext cx="8088313" cy="1144587"/>
          </a:xfrm>
        </p:spPr>
        <p:txBody>
          <a:bodyPr lIns="0" tIns="0" rIns="0" bIns="0"/>
          <a:lstStyle/>
          <a:p>
            <a:pPr algn="ctr" defTabSz="914400" eaLnBrk="1"/>
            <a:r>
              <a:rPr lang="ja-JP" altLang="en-US" sz="3600" smtClean="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真理：权柄</a:t>
            </a:r>
            <a:r>
              <a:rPr lang="en-US" altLang="ja-JP" sz="3600" b="1" smtClean="0">
                <a:solidFill>
                  <a:srgbClr val="006600"/>
                </a:solidFill>
                <a:effectLst>
                  <a:outerShdw blurRad="38100" dist="38100" dir="2700000" algn="tl">
                    <a:srgbClr val="C0C0C0"/>
                  </a:outerShdw>
                </a:effectLst>
                <a:latin typeface="Engravers MT Bold" charset="0"/>
                <a:sym typeface="Engravers MT Bold" charset="0"/>
              </a:rPr>
              <a:t>-</a:t>
            </a:r>
            <a:r>
              <a:rPr lang="ja-JP" altLang="en-US" sz="3600" smtClean="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顺服</a:t>
            </a:r>
            <a:endParaRPr lang="en-US" altLang="en-US" smtClean="0"/>
          </a:p>
        </p:txBody>
      </p:sp>
      <p:sp>
        <p:nvSpPr>
          <p:cNvPr id="57346" name="Rectangle 2"/>
          <p:cNvSpPr>
            <a:spLocks noGrp="1" noChangeArrowheads="1"/>
          </p:cNvSpPr>
          <p:nvPr>
            <p:ph type="body" idx="1"/>
          </p:nvPr>
        </p:nvSpPr>
        <p:spPr>
          <a:xfrm>
            <a:off x="304800" y="1752600"/>
            <a:ext cx="8839200" cy="5105400"/>
          </a:xfrm>
        </p:spPr>
        <p:txBody>
          <a:bodyPr lIns="0" tIns="0" rIns="0" bIns="0"/>
          <a:lstStyle/>
          <a:p>
            <a:pPr marL="347663" indent="-347663" defTabSz="914400" eaLnBrk="1">
              <a:spcBef>
                <a:spcPts val="700"/>
              </a:spcBef>
              <a:buFontTx/>
              <a:buBlip>
                <a:blip r:embed="rId2"/>
              </a:buBlip>
            </a:pPr>
            <a:r>
              <a:rPr lang="ja-JP" altLang="en-US" sz="3200" smtClean="0">
                <a:solidFill>
                  <a:srgbClr val="FF6600"/>
                </a:solidFill>
                <a:latin typeface="SimSun" pitchFamily="2" charset="-122"/>
                <a:ea typeface="SimSun" pitchFamily="2" charset="-122"/>
                <a:sym typeface="SimSun" pitchFamily="2" charset="-122"/>
              </a:rPr>
              <a:t>女人顺服的基本原则</a:t>
            </a:r>
            <a:r>
              <a:rPr lang="en-US" altLang="ja-JP" sz="3200" smtClean="0">
                <a:solidFill>
                  <a:srgbClr val="FF6600"/>
                </a:solidFill>
                <a:latin typeface="Arial Bold" pitchFamily="2" charset="0"/>
                <a:sym typeface="Arial Bold" pitchFamily="2" charset="0"/>
              </a:rPr>
              <a:t>: </a:t>
            </a:r>
            <a:r>
              <a:rPr lang="ja-JP" altLang="en-US" sz="3200" smtClean="0">
                <a:latin typeface="SimSun" pitchFamily="2" charset="-122"/>
                <a:ea typeface="SimSun" pitchFamily="2" charset="-122"/>
                <a:sym typeface="SimSun" pitchFamily="2" charset="-122"/>
              </a:rPr>
              <a:t>堕落</a:t>
            </a:r>
            <a:r>
              <a:rPr lang="en-US" altLang="ja-JP" sz="3200" smtClean="0">
                <a:latin typeface="Arial Bold" pitchFamily="2" charset="0"/>
                <a:sym typeface="Arial Bold" pitchFamily="2" charset="0"/>
              </a:rPr>
              <a:t>2:14</a:t>
            </a:r>
            <a:endParaRPr lang="en-US" altLang="ja-JP" sz="3200" smtClean="0">
              <a:solidFill>
                <a:srgbClr val="FF6600"/>
              </a:solidFill>
              <a:latin typeface="Arial Bold" pitchFamily="2" charset="0"/>
              <a:sym typeface="Arial Bold" pitchFamily="2" charset="0"/>
            </a:endParaRPr>
          </a:p>
          <a:p>
            <a:pPr marL="347663" indent="-347663" defTabSz="914400" eaLnBrk="1">
              <a:spcBef>
                <a:spcPts val="700"/>
              </a:spcBef>
              <a:buFontTx/>
              <a:buBlip>
                <a:blip r:embed="rId2"/>
              </a:buBlip>
            </a:pPr>
            <a:r>
              <a:rPr lang="ja-JP" altLang="en-US" sz="3200" smtClean="0">
                <a:solidFill>
                  <a:srgbClr val="FF6600"/>
                </a:solidFill>
                <a:latin typeface="SimSun" pitchFamily="2" charset="-122"/>
                <a:ea typeface="SimSun" pitchFamily="2" charset="-122"/>
                <a:sym typeface="SimSun" pitchFamily="2" charset="-122"/>
              </a:rPr>
              <a:t>误解</a:t>
            </a:r>
            <a:r>
              <a:rPr lang="en-US" altLang="ja-JP" sz="3200" smtClean="0">
                <a:latin typeface="Arial" pitchFamily="34" charset="0"/>
                <a:cs typeface="Arial" pitchFamily="34" charset="0"/>
                <a:sym typeface="Arial" pitchFamily="34" charset="0"/>
              </a:rPr>
              <a:t>: </a:t>
            </a:r>
            <a:r>
              <a:rPr lang="ja-JP" altLang="en-US" sz="3200" smtClean="0">
                <a:latin typeface="SimSun" pitchFamily="2" charset="-122"/>
                <a:ea typeface="SimSun" pitchFamily="2" charset="-122"/>
                <a:sym typeface="SimSun" pitchFamily="2" charset="-122"/>
              </a:rPr>
              <a:t>女人在堕落时就显示她们容易受骗，所以她们不应该教导男人。</a:t>
            </a:r>
            <a:endParaRPr lang="en-US" altLang="ja-JP" sz="3200" smtClean="0">
              <a:latin typeface="SimSun" pitchFamily="2" charset="-122"/>
              <a:ea typeface="SimSun" pitchFamily="2" charset="-122"/>
              <a:sym typeface="SimSun" pitchFamily="2" charset="-122"/>
            </a:endParaRPr>
          </a:p>
          <a:p>
            <a:pPr marL="347663" indent="-347663" defTabSz="914400" eaLnBrk="1">
              <a:spcBef>
                <a:spcPts val="700"/>
              </a:spcBef>
              <a:buFontTx/>
              <a:buBlip>
                <a:blip r:embed="rId2"/>
              </a:buBlip>
            </a:pPr>
            <a:r>
              <a:rPr lang="ja-JP" altLang="en-US" sz="3200" smtClean="0">
                <a:solidFill>
                  <a:srgbClr val="FF6600"/>
                </a:solidFill>
                <a:latin typeface="SimSun" pitchFamily="2" charset="-122"/>
                <a:ea typeface="SimSun" pitchFamily="2" charset="-122"/>
                <a:sym typeface="SimSun" pitchFamily="2" charset="-122"/>
              </a:rPr>
              <a:t>反对</a:t>
            </a:r>
            <a:r>
              <a:rPr lang="en-US" altLang="ja-JP" sz="3200" smtClean="0">
                <a:latin typeface="Arial" pitchFamily="34" charset="0"/>
                <a:cs typeface="Arial" pitchFamily="34" charset="0"/>
                <a:sym typeface="Arial" pitchFamily="34" charset="0"/>
              </a:rPr>
              <a:t>: </a:t>
            </a:r>
            <a:r>
              <a:rPr lang="ja-JP" altLang="en-US" sz="3200" smtClean="0">
                <a:latin typeface="SimSun" pitchFamily="2" charset="-122"/>
                <a:ea typeface="SimSun" pitchFamily="2" charset="-122"/>
                <a:sym typeface="SimSun" pitchFamily="2" charset="-122"/>
              </a:rPr>
              <a:t>如果女人容易受骗，她们就不应该教导任何人，不只是男人。保罗指的是女人在教导儿女和年轻的夫人所扮演的特别的角色（提多书</a:t>
            </a:r>
            <a:r>
              <a:rPr lang="en-US" altLang="ja-JP" sz="3200" smtClean="0">
                <a:latin typeface="Arial" pitchFamily="34" charset="0"/>
                <a:cs typeface="Arial" pitchFamily="34" charset="0"/>
                <a:sym typeface="Arial" pitchFamily="34" charset="0"/>
              </a:rPr>
              <a:t>2</a:t>
            </a:r>
            <a:r>
              <a:rPr lang="ja-JP" altLang="en-US" sz="3200" smtClean="0">
                <a:latin typeface="SimSun" pitchFamily="2" charset="-122"/>
                <a:ea typeface="SimSun" pitchFamily="2" charset="-122"/>
                <a:sym typeface="SimSun" pitchFamily="2" charset="-122"/>
              </a:rPr>
              <a:t>：</a:t>
            </a:r>
            <a:r>
              <a:rPr lang="en-US" altLang="ja-JP" sz="3200" smtClean="0">
                <a:latin typeface="Arial" pitchFamily="34" charset="0"/>
                <a:cs typeface="Arial" pitchFamily="34" charset="0"/>
                <a:sym typeface="Arial" pitchFamily="34" charset="0"/>
              </a:rPr>
              <a:t>4</a:t>
            </a:r>
            <a:r>
              <a:rPr lang="ja-JP" altLang="en-US" sz="3200" smtClean="0">
                <a:latin typeface="SimSun" pitchFamily="2" charset="-122"/>
                <a:ea typeface="SimSun" pitchFamily="2" charset="-122"/>
                <a:sym typeface="SimSun" pitchFamily="2" charset="-122"/>
              </a:rPr>
              <a:t>）。</a:t>
            </a:r>
            <a:r>
              <a:rPr lang="en-US" altLang="ja-JP" sz="3200" smtClean="0">
                <a:latin typeface="Arial" pitchFamily="34" charset="0"/>
                <a:cs typeface="Arial" pitchFamily="34" charset="0"/>
                <a:sym typeface="Arial" pitchFamily="34" charset="0"/>
              </a:rPr>
              <a:t> </a:t>
            </a:r>
          </a:p>
          <a:p>
            <a:pPr marL="347663" indent="-347663" defTabSz="914400" eaLnBrk="1">
              <a:spcBef>
                <a:spcPts val="700"/>
              </a:spcBef>
              <a:buFontTx/>
              <a:buBlip>
                <a:blip r:embed="rId2"/>
              </a:buBlip>
            </a:pPr>
            <a:r>
              <a:rPr lang="ja-JP" altLang="en-US" sz="3200" smtClean="0">
                <a:solidFill>
                  <a:srgbClr val="FF6600"/>
                </a:solidFill>
                <a:latin typeface="SimSun" pitchFamily="2" charset="-122"/>
                <a:ea typeface="SimSun" pitchFamily="2" charset="-122"/>
                <a:sym typeface="SimSun" pitchFamily="2" charset="-122"/>
              </a:rPr>
              <a:t>真理</a:t>
            </a:r>
            <a:r>
              <a:rPr lang="en-US" altLang="ja-JP" sz="3200" smtClean="0">
                <a:latin typeface="Arial" pitchFamily="34" charset="0"/>
                <a:cs typeface="Arial" pitchFamily="34" charset="0"/>
                <a:sym typeface="Arial" pitchFamily="34" charset="0"/>
              </a:rPr>
              <a:t>: </a:t>
            </a:r>
            <a:r>
              <a:rPr lang="ja-JP" altLang="en-US" sz="3200" smtClean="0">
                <a:latin typeface="SimSun" pitchFamily="2" charset="-122"/>
                <a:ea typeface="SimSun" pitchFamily="2" charset="-122"/>
                <a:sym typeface="SimSun" pitchFamily="2" charset="-122"/>
              </a:rPr>
              <a:t>夏娃在堕落的罪不只是受骗，而是她</a:t>
            </a:r>
            <a:r>
              <a:rPr lang="ja-JP" altLang="en-US" sz="3200" smtClean="0">
                <a:solidFill>
                  <a:srgbClr val="0000CC"/>
                </a:solidFill>
                <a:latin typeface="SimSun" pitchFamily="2" charset="-122"/>
                <a:ea typeface="SimSun" pitchFamily="2" charset="-122"/>
                <a:sym typeface="SimSun" pitchFamily="2" charset="-122"/>
              </a:rPr>
              <a:t>篡夺了亚当的权柄</a:t>
            </a:r>
            <a:r>
              <a:rPr lang="ja-JP" altLang="en-US" sz="3200" smtClean="0">
                <a:latin typeface="SimSun" pitchFamily="2" charset="-122"/>
                <a:ea typeface="SimSun" pitchFamily="2" charset="-122"/>
                <a:sym typeface="SimSun" pitchFamily="2" charset="-122"/>
              </a:rPr>
              <a:t>，交换了彼此的角色。</a:t>
            </a:r>
            <a:endParaRPr lang="en-US" altLang="en-US" smtClean="0"/>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295400" y="684213"/>
            <a:ext cx="7772400" cy="1144587"/>
          </a:xfrm>
        </p:spPr>
        <p:txBody>
          <a:bodyPr lIns="0" tIns="0" rIns="0" bIns="0"/>
          <a:lstStyle/>
          <a:p>
            <a:pPr algn="ctr" defTabSz="914400" eaLnBrk="1"/>
            <a:r>
              <a:rPr lang="ja-JP" altLang="en-US" sz="3600" smtClean="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提摩太前书</a:t>
            </a:r>
            <a:r>
              <a:rPr lang="en-US" altLang="ja-JP" sz="3600" smtClean="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 </a:t>
            </a:r>
            <a:r>
              <a:rPr lang="en-US" altLang="ja-JP" sz="3600" b="1" smtClean="0">
                <a:solidFill>
                  <a:srgbClr val="006600"/>
                </a:solidFill>
                <a:effectLst>
                  <a:outerShdw blurRad="38100" dist="38100" dir="2700000" algn="tl">
                    <a:srgbClr val="C0C0C0"/>
                  </a:outerShdw>
                </a:effectLst>
                <a:latin typeface="Engravers MT Bold" charset="0"/>
                <a:sym typeface="Engravers MT Bold" charset="0"/>
              </a:rPr>
              <a:t>2:11-14</a:t>
            </a:r>
            <a:endParaRPr lang="en-US" altLang="en-US" smtClean="0"/>
          </a:p>
        </p:txBody>
      </p:sp>
      <p:sp>
        <p:nvSpPr>
          <p:cNvPr id="58370" name="Rectangle 2"/>
          <p:cNvSpPr>
            <a:spLocks noGrp="1" noChangeArrowheads="1"/>
          </p:cNvSpPr>
          <p:nvPr>
            <p:ph type="body" idx="1"/>
          </p:nvPr>
        </p:nvSpPr>
        <p:spPr>
          <a:xfrm>
            <a:off x="457200" y="4570413"/>
            <a:ext cx="8686800" cy="1144587"/>
          </a:xfrm>
        </p:spPr>
        <p:txBody>
          <a:bodyPr lIns="0" tIns="0" rIns="0" bIns="0"/>
          <a:lstStyle/>
          <a:p>
            <a:pPr marL="0" indent="0" algn="ctr" defTabSz="914400" eaLnBrk="1">
              <a:spcBef>
                <a:spcPts val="1000"/>
              </a:spcBef>
            </a:pPr>
            <a:r>
              <a:rPr lang="ja-JP" altLang="en-US" sz="4400" smtClean="0">
                <a:solidFill>
                  <a:srgbClr val="FF3300"/>
                </a:solidFill>
                <a:latin typeface="SimSun" pitchFamily="2" charset="-122"/>
                <a:ea typeface="SimSun" pitchFamily="2" charset="-122"/>
                <a:sym typeface="SimSun" pitchFamily="2" charset="-122"/>
              </a:rPr>
              <a:t>不可以，除非她没有戴权柄</a:t>
            </a:r>
            <a:endParaRPr lang="en-US" altLang="en-US" smtClean="0"/>
          </a:p>
        </p:txBody>
      </p:sp>
      <p:sp>
        <p:nvSpPr>
          <p:cNvPr id="58371" name="AutoShape 3"/>
          <p:cNvSpPr>
            <a:spLocks/>
          </p:cNvSpPr>
          <p:nvPr/>
        </p:nvSpPr>
        <p:spPr bwMode="auto">
          <a:xfrm>
            <a:off x="762000" y="228600"/>
            <a:ext cx="2209800" cy="762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876300" eaLnBrk="0">
              <a:defRPr sz="2400">
                <a:solidFill>
                  <a:srgbClr val="000000"/>
                </a:solidFill>
                <a:latin typeface="Arial" pitchFamily="34" charset="0"/>
                <a:ea typeface="MS PGothic" pitchFamily="34" charset="-128"/>
                <a:sym typeface="Arial" pitchFamily="34" charset="0"/>
              </a:defRPr>
            </a:lvl1pPr>
            <a:lvl2pPr marL="742950" indent="-285750" defTabSz="876300" eaLnBrk="0">
              <a:defRPr sz="2400">
                <a:solidFill>
                  <a:srgbClr val="000000"/>
                </a:solidFill>
                <a:latin typeface="Arial" pitchFamily="34" charset="0"/>
                <a:ea typeface="MS PGothic" pitchFamily="34" charset="-128"/>
                <a:sym typeface="Arial" pitchFamily="34" charset="0"/>
              </a:defRPr>
            </a:lvl2pPr>
            <a:lvl3pPr marL="1143000" indent="-228600" defTabSz="876300" eaLnBrk="0">
              <a:defRPr sz="2400">
                <a:solidFill>
                  <a:srgbClr val="000000"/>
                </a:solidFill>
                <a:latin typeface="Arial" pitchFamily="34" charset="0"/>
                <a:ea typeface="MS PGothic" pitchFamily="34" charset="-128"/>
                <a:sym typeface="Arial" pitchFamily="34" charset="0"/>
              </a:defRPr>
            </a:lvl3pPr>
            <a:lvl4pPr marL="1600200" indent="-228600" defTabSz="876300" eaLnBrk="0">
              <a:defRPr sz="2400">
                <a:solidFill>
                  <a:srgbClr val="000000"/>
                </a:solidFill>
                <a:latin typeface="Arial" pitchFamily="34" charset="0"/>
                <a:ea typeface="MS PGothic" pitchFamily="34" charset="-128"/>
                <a:sym typeface="Arial" pitchFamily="34" charset="0"/>
              </a:defRPr>
            </a:lvl4pPr>
            <a:lvl5pPr marL="2057400" indent="-228600" defTabSz="876300" eaLnBrk="0">
              <a:defRPr sz="2400">
                <a:solidFill>
                  <a:srgbClr val="000000"/>
                </a:solidFill>
                <a:latin typeface="Arial" pitchFamily="34" charset="0"/>
                <a:ea typeface="MS PGothic" pitchFamily="34" charset="-128"/>
                <a:sym typeface="Arial" pitchFamily="34" charset="0"/>
              </a:defRPr>
            </a:lvl5pPr>
            <a:lvl6pPr marL="25146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5700" b="1">
                <a:solidFill>
                  <a:srgbClr val="FFFF00"/>
                </a:solidFill>
                <a:effectLst>
                  <a:outerShdw blurRad="38100" dist="38100" dir="2700000" algn="tl">
                    <a:srgbClr val="C0C0C0"/>
                  </a:outerShdw>
                </a:effectLst>
                <a:latin typeface="Impact" pitchFamily="34" charset="0"/>
                <a:sym typeface="Impact" pitchFamily="34" charset="0"/>
              </a:rPr>
              <a:t>结论：</a:t>
            </a:r>
            <a:endParaRPr lang="en-US" altLang="en-US"/>
          </a:p>
        </p:txBody>
      </p:sp>
      <p:sp>
        <p:nvSpPr>
          <p:cNvPr id="58372" name="AutoShape 4"/>
          <p:cNvSpPr>
            <a:spLocks/>
          </p:cNvSpPr>
          <p:nvPr/>
        </p:nvSpPr>
        <p:spPr bwMode="auto">
          <a:xfrm>
            <a:off x="838200" y="2438400"/>
            <a:ext cx="77724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28625" eaLnBrk="0">
              <a:defRPr sz="2400">
                <a:solidFill>
                  <a:srgbClr val="000000"/>
                </a:solidFill>
                <a:latin typeface="Arial" pitchFamily="34" charset="0"/>
                <a:ea typeface="MS PGothic" pitchFamily="34" charset="-128"/>
                <a:sym typeface="Arial" pitchFamily="34" charset="0"/>
              </a:defRPr>
            </a:lvl1pPr>
            <a:lvl2pPr marL="742950" indent="-285750" defTabSz="428625" eaLnBrk="0">
              <a:defRPr sz="2400">
                <a:solidFill>
                  <a:srgbClr val="000000"/>
                </a:solidFill>
                <a:latin typeface="Arial" pitchFamily="34" charset="0"/>
                <a:ea typeface="MS PGothic" pitchFamily="34" charset="-128"/>
                <a:sym typeface="Arial" pitchFamily="34" charset="0"/>
              </a:defRPr>
            </a:lvl2pPr>
            <a:lvl3pPr marL="1143000" indent="-228600" defTabSz="428625" eaLnBrk="0">
              <a:defRPr sz="2400">
                <a:solidFill>
                  <a:srgbClr val="000000"/>
                </a:solidFill>
                <a:latin typeface="Arial" pitchFamily="34" charset="0"/>
                <a:ea typeface="MS PGothic" pitchFamily="34" charset="-128"/>
                <a:sym typeface="Arial" pitchFamily="34" charset="0"/>
              </a:defRPr>
            </a:lvl3pPr>
            <a:lvl4pPr marL="1600200" indent="-228600" defTabSz="428625" eaLnBrk="0">
              <a:defRPr sz="2400">
                <a:solidFill>
                  <a:srgbClr val="000000"/>
                </a:solidFill>
                <a:latin typeface="Arial" pitchFamily="34" charset="0"/>
                <a:ea typeface="MS PGothic" pitchFamily="34" charset="-128"/>
                <a:sym typeface="Arial" pitchFamily="34" charset="0"/>
              </a:defRPr>
            </a:lvl4pPr>
            <a:lvl5pPr marL="2057400" indent="-228600" defTabSz="428625" eaLnBrk="0">
              <a:defRPr sz="2400">
                <a:solidFill>
                  <a:srgbClr val="000000"/>
                </a:solidFill>
                <a:latin typeface="Arial" pitchFamily="34" charset="0"/>
                <a:ea typeface="MS PGothic" pitchFamily="34" charset="-128"/>
                <a:sym typeface="Arial" pitchFamily="34" charset="0"/>
              </a:defRPr>
            </a:lvl5pPr>
            <a:lvl6pPr marL="25146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6700" b="1">
                <a:solidFill>
                  <a:srgbClr val="A603AB"/>
                </a:solidFill>
                <a:effectLst>
                  <a:outerShdw blurRad="38100" dist="38100" dir="2700000" algn="tl">
                    <a:srgbClr val="C0C0C0"/>
                  </a:outerShdw>
                </a:effectLst>
                <a:latin typeface="Arial Black" pitchFamily="34" charset="0"/>
                <a:sym typeface="Arial Black" pitchFamily="34" charset="0"/>
              </a:rPr>
              <a:t>姐妹可以站讲台吗？</a:t>
            </a:r>
            <a:r>
              <a:rPr lang="en-US" altLang="ja-JP" sz="6700" b="1">
                <a:solidFill>
                  <a:srgbClr val="A603AB"/>
                </a:solidFill>
                <a:effectLst>
                  <a:outerShdw blurRad="38100" dist="38100" dir="2700000" algn="tl">
                    <a:srgbClr val="C0C0C0"/>
                  </a:outerShdw>
                </a:effectLst>
                <a:latin typeface="Arial Black" pitchFamily="34" charset="0"/>
                <a:sym typeface="Arial Black" pitchFamily="34" charset="0"/>
              </a:rPr>
              <a:t>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ppt_x</p:attrName>
                                        </p:attrNameLst>
                                      </p:cBhvr>
                                      <p:tavLst>
                                        <p:tav tm="0">
                                          <p:val>
                                            <p:strVal val="#ppt_x+#ppt_w/2"/>
                                          </p:val>
                                        </p:tav>
                                        <p:tav tm="100000">
                                          <p:val>
                                            <p:strVal val="#ppt_x"/>
                                          </p:val>
                                        </p:tav>
                                      </p:tavLst>
                                    </p:anim>
                                    <p:anim calcmode="lin" valueType="num">
                                      <p:cBhvr>
                                        <p:cTn id="8" dur="500" fill="hold"/>
                                        <p:tgtEl>
                                          <p:spTgt spid="58372"/>
                                        </p:tgtEl>
                                        <p:attrNameLst>
                                          <p:attrName>ppt_y</p:attrName>
                                        </p:attrNameLst>
                                      </p:cBhvr>
                                      <p:tavLst>
                                        <p:tav tm="0">
                                          <p:val>
                                            <p:strVal val="#ppt_y"/>
                                          </p:val>
                                        </p:tav>
                                        <p:tav tm="100000">
                                          <p:val>
                                            <p:strVal val="#ppt_y"/>
                                          </p:val>
                                        </p:tav>
                                      </p:tavLst>
                                    </p:anim>
                                    <p:anim calcmode="lin" valueType="num">
                                      <p:cBhvr>
                                        <p:cTn id="9" dur="500" fill="hold"/>
                                        <p:tgtEl>
                                          <p:spTgt spid="58372"/>
                                        </p:tgtEl>
                                        <p:attrNameLst>
                                          <p:attrName>ppt_w</p:attrName>
                                        </p:attrNameLst>
                                      </p:cBhvr>
                                      <p:tavLst>
                                        <p:tav tm="0">
                                          <p:val>
                                            <p:fltVal val="0"/>
                                          </p:val>
                                        </p:tav>
                                        <p:tav tm="100000">
                                          <p:val>
                                            <p:strVal val="#ppt_w"/>
                                          </p:val>
                                        </p:tav>
                                      </p:tavLst>
                                    </p:anim>
                                    <p:anim calcmode="lin" valueType="num">
                                      <p:cBhvr>
                                        <p:cTn id="10" dur="500" fill="hold"/>
                                        <p:tgtEl>
                                          <p:spTgt spid="5837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8370">
                                            <p:txEl>
                                              <p:pRg st="0" end="0"/>
                                            </p:txEl>
                                          </p:spTgt>
                                        </p:tgtEl>
                                        <p:attrNameLst>
                                          <p:attrName>style.visibility</p:attrName>
                                        </p:attrNameLst>
                                      </p:cBhvr>
                                      <p:to>
                                        <p:strVal val="visible"/>
                                      </p:to>
                                    </p:set>
                                    <p:anim calcmode="lin" valueType="num">
                                      <p:cBhvr>
                                        <p:cTn id="15" dur="1000" fill="hold"/>
                                        <p:tgtEl>
                                          <p:spTgt spid="58370">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8370">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83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83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autoUpdateAnimBg="0"/>
      <p:bldP spid="5837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smtClean="0">
                <a:solidFill>
                  <a:schemeClr val="bg1"/>
                </a:solidFill>
                <a:latin typeface="Arial" charset="0"/>
                <a:ea typeface="Osaka" charset="0"/>
                <a:cs typeface="Arial" charset="0"/>
              </a:rPr>
              <a:t>提摩太前</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210295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1 Timothy</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“Here is a trustworthy saying that deserves full acceptance: Christ Jesus came into the world to save sinners—of whom I am the worst” (1:15 NIV).</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hangingPunct="1"/>
            <a:r>
              <a:rPr lang="en-US" b="1" dirty="0">
                <a:solidFill>
                  <a:srgbClr val="FFFFFF"/>
                </a:solidFill>
                <a:cs typeface="Arial" charset="0"/>
              </a:rPr>
              <a:t>27d</a:t>
            </a:r>
          </a:p>
        </p:txBody>
      </p:sp>
    </p:spTree>
    <p:extLst>
      <p:ext uri="{BB962C8B-B14F-4D97-AF65-F5344CB8AC3E}">
        <p14:creationId xmlns:p14="http://schemas.microsoft.com/office/powerpoint/2010/main" val="30520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828800" y="2133600"/>
            <a:ext cx="7315200" cy="1600200"/>
          </a:xfrm>
        </p:spPr>
        <p:txBody>
          <a:bodyPr lIns="0" tIns="0" rIns="0" bIns="0"/>
          <a:lstStyle/>
          <a:p>
            <a:pPr defTabSz="914400" eaLnBrk="1"/>
            <a:r>
              <a:rPr lang="ja-JP" altLang="en-US" sz="6000" smtClean="0">
                <a:solidFill>
                  <a:srgbClr val="006600"/>
                </a:solidFill>
                <a:latin typeface="SimSun" pitchFamily="2" charset="-122"/>
                <a:ea typeface="SimSun" pitchFamily="2" charset="-122"/>
                <a:sym typeface="SimSun" pitchFamily="2" charset="-122"/>
              </a:rPr>
              <a:t>提摩太前书</a:t>
            </a:r>
            <a:endParaRPr lang="en-US" altLang="en-US" smtClean="0"/>
          </a:p>
        </p:txBody>
      </p:sp>
      <p:sp>
        <p:nvSpPr>
          <p:cNvPr id="59394" name="Rectangle 2"/>
          <p:cNvSpPr>
            <a:spLocks noGrp="1" noChangeArrowheads="1"/>
          </p:cNvSpPr>
          <p:nvPr>
            <p:ph type="body" idx="1"/>
          </p:nvPr>
        </p:nvSpPr>
        <p:spPr>
          <a:xfrm>
            <a:off x="2133600" y="4343400"/>
            <a:ext cx="4419600" cy="1752600"/>
          </a:xfrm>
        </p:spPr>
        <p:txBody>
          <a:bodyPr lIns="0" tIns="0" rIns="0" bIns="0"/>
          <a:lstStyle/>
          <a:p>
            <a:pPr marL="0" indent="0" defTabSz="914400" eaLnBrk="1">
              <a:spcBef>
                <a:spcPts val="700"/>
              </a:spcBef>
            </a:pPr>
            <a:r>
              <a:rPr lang="ja-JP" altLang="en-US" sz="3200" smtClean="0">
                <a:latin typeface="SimSun" pitchFamily="2" charset="-122"/>
                <a:ea typeface="SimSun" pitchFamily="2" charset="-122"/>
                <a:sym typeface="SimSun" pitchFamily="2" charset="-122"/>
              </a:rPr>
              <a:t>教会生活与次序</a:t>
            </a:r>
            <a:endParaRPr lang="en-US" altLang="en-US" smtClean="0"/>
          </a:p>
        </p:txBody>
      </p:sp>
      <p:pic>
        <p:nvPicPr>
          <p:cNvPr id="59395" name="Picture 3" descr="AG00163_.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86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p:txBody>
          <a:bodyPr/>
          <a:lstStyle/>
          <a:p>
            <a:pPr defTabSz="914400" eaLnBrk="1"/>
            <a:endParaRPr lang="en-US" altLang="en-US" sz="4400" smtClean="0">
              <a:solidFill>
                <a:srgbClr val="006600"/>
              </a:solidFill>
              <a:latin typeface="Engravers MT" pitchFamily="18" charset="0"/>
              <a:sym typeface="Engravers MT" pitchFamily="18" charset="0"/>
            </a:endParaRPr>
          </a:p>
        </p:txBody>
      </p:sp>
      <p:sp>
        <p:nvSpPr>
          <p:cNvPr id="60418" name="Rectangle 2"/>
          <p:cNvSpPr>
            <a:spLocks noGrp="1" noChangeArrowheads="1"/>
          </p:cNvSpPr>
          <p:nvPr>
            <p:ph type="body" idx="1"/>
          </p:nvPr>
        </p:nvSpPr>
        <p:spPr>
          <a:xfrm>
            <a:off x="1371600" y="4267200"/>
            <a:ext cx="6399213" cy="2589213"/>
          </a:xfrm>
        </p:spPr>
        <p:txBody>
          <a:bodyPr/>
          <a:lstStyle/>
          <a:p>
            <a:pPr marL="0" indent="0" defTabSz="914400" eaLnBrk="1">
              <a:spcBef>
                <a:spcPts val="700"/>
              </a:spcBef>
            </a:pPr>
            <a:endParaRPr lang="en-US" altLang="en-US" sz="3200" smtClean="0">
              <a:latin typeface="Arial" pitchFamily="34" charset="0"/>
              <a:cs typeface="Arial" pitchFamily="34" charset="0"/>
              <a:sym typeface="Arial" pitchFamily="34" charset="0"/>
            </a:endParaRPr>
          </a:p>
        </p:txBody>
      </p:sp>
      <p:sp>
        <p:nvSpPr>
          <p:cNvPr id="60419" name="AutoShape 3"/>
          <p:cNvSpPr>
            <a:spLocks/>
          </p:cNvSpPr>
          <p:nvPr/>
        </p:nvSpPr>
        <p:spPr bwMode="auto">
          <a:xfrm>
            <a:off x="7086600" y="6248400"/>
            <a:ext cx="1905000" cy="293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9015EA0F-8B9D-4508-9ED1-55AA8B7CA926}" type="slidenum">
              <a:rPr lang="en-US" altLang="en-US" sz="1400">
                <a:latin typeface="Arial Narrow" pitchFamily="34" charset="0"/>
                <a:sym typeface="Arial Narrow" pitchFamily="34" charset="0"/>
              </a:rPr>
              <a:pPr algn="r" eaLnBrk="1"/>
              <a:t>71</a:t>
            </a:fld>
            <a:endParaRPr lang="en-US" altLang="en-US"/>
          </a:p>
        </p:txBody>
      </p:sp>
      <p:pic>
        <p:nvPicPr>
          <p:cNvPr id="60420" name="Picture 4" descr="TheWordMt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AutoShape 5"/>
          <p:cNvSpPr>
            <a:spLocks/>
          </p:cNvSpPr>
          <p:nvPr/>
        </p:nvSpPr>
        <p:spPr bwMode="auto">
          <a:xfrm>
            <a:off x="1031875" y="258763"/>
            <a:ext cx="6746875" cy="1150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7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rPr>
              <a:t>如何在教会里挑选领袖？</a:t>
            </a:r>
            <a:endParaRPr lang="en-US" altLang="en-US" sz="12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endParaRPr>
          </a:p>
        </p:txBody>
      </p:sp>
      <p:pic>
        <p:nvPicPr>
          <p:cNvPr id="60422" name="Picture 6"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20688"/>
            <a:ext cx="3717925"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3" name="Picture 7"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1968500"/>
            <a:ext cx="6364287" cy="415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4" name="AutoShape 8"/>
          <p:cNvSpPr>
            <a:spLocks/>
          </p:cNvSpPr>
          <p:nvPr/>
        </p:nvSpPr>
        <p:spPr bwMode="auto">
          <a:xfrm>
            <a:off x="5594350" y="2124075"/>
            <a:ext cx="1962150" cy="4627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3388" indent="-2079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好名声</a:t>
            </a:r>
            <a:endParaRPr lang="en-US" altLang="ja-JP" sz="320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背景</a:t>
            </a:r>
            <a:endParaRPr lang="en-US" altLang="ja-JP" sz="320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精明</a:t>
            </a:r>
            <a:endParaRPr lang="en-US" altLang="ja-JP" sz="320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皮夹子</a:t>
            </a:r>
            <a:endParaRPr lang="en-US" altLang="ja-JP" sz="320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专业</a:t>
            </a:r>
            <a:endParaRPr lang="en-US" altLang="en-US" sz="32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41" name="AutoShape 1"/>
          <p:cNvSpPr>
            <a:spLocks/>
          </p:cNvSpPr>
          <p:nvPr/>
        </p:nvSpPr>
        <p:spPr bwMode="auto">
          <a:xfrm>
            <a:off x="1433513" y="314325"/>
            <a:ext cx="6237287" cy="1173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800" b="1" i="1">
                <a:latin typeface="Silom" pitchFamily="2" charset="0"/>
                <a:sym typeface="Silom" pitchFamily="2" charset="0"/>
              </a:rPr>
              <a:t>教会当</a:t>
            </a:r>
            <a:r>
              <a:rPr lang="ja-JP" altLang="en-US" sz="4800" b="1" i="1">
                <a:solidFill>
                  <a:srgbClr val="531B93"/>
                </a:solidFill>
                <a:latin typeface="Silom" pitchFamily="2" charset="0"/>
                <a:sym typeface="Silom" pitchFamily="2" charset="0"/>
              </a:rPr>
              <a:t>如何</a:t>
            </a:r>
            <a:r>
              <a:rPr lang="ja-JP" altLang="en-US" sz="4800" b="1" i="1">
                <a:latin typeface="Silom" pitchFamily="2" charset="0"/>
                <a:sym typeface="Silom" pitchFamily="2" charset="0"/>
              </a:rPr>
              <a:t>挑选领袖？</a:t>
            </a:r>
            <a:endParaRPr lang="en-US" altLang="en-US" sz="1200" b="1" i="1">
              <a:latin typeface="Silom" pitchFamily="2" charset="0"/>
              <a:sym typeface="Silom" pitchFamily="2" charset="0"/>
            </a:endParaRPr>
          </a:p>
        </p:txBody>
      </p:sp>
      <p:sp>
        <p:nvSpPr>
          <p:cNvPr id="61442" name="AutoShape 2"/>
          <p:cNvSpPr>
            <a:spLocks/>
          </p:cNvSpPr>
          <p:nvPr/>
        </p:nvSpPr>
        <p:spPr bwMode="auto">
          <a:xfrm>
            <a:off x="-158750" y="1065213"/>
            <a:ext cx="9461500" cy="1458912"/>
          </a:xfrm>
          <a:custGeom>
            <a:avLst/>
            <a:gdLst>
              <a:gd name="T0" fmla="*/ 4730750 w 21600"/>
              <a:gd name="T1" fmla="*/ 729456 h 21600"/>
              <a:gd name="T2" fmla="*/ 4730750 w 21600"/>
              <a:gd name="T3" fmla="*/ 729456 h 21600"/>
              <a:gd name="T4" fmla="*/ 4730750 w 21600"/>
              <a:gd name="T5" fmla="*/ 729456 h 21600"/>
              <a:gd name="T6" fmla="*/ 4730750 w 21600"/>
              <a:gd name="T7" fmla="*/ 729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CF5D7"/>
              </a:gs>
              <a:gs pos="100000">
                <a:srgbClr val="FFFBEA"/>
              </a:gs>
            </a:gsLst>
            <a:lin ang="5400000"/>
          </a:gradFill>
          <a:ln w="9525">
            <a:solidFill>
              <a:srgbClr val="F3EDD5"/>
            </a:solidFill>
            <a:round/>
            <a:headEnd/>
            <a:tailEnd/>
          </a:ln>
          <a:effectLst>
            <a:outerShdw blurRad="38100" dist="23000" dir="5400000" algn="ctr" rotWithShape="0">
              <a:srgbClr val="808080">
                <a:alpha val="34998"/>
              </a:srgbClr>
            </a:outerShdw>
          </a:effectLst>
        </p:spPr>
        <p:txBody>
          <a:bodyPr lIns="0" tIns="0" rIns="0" bIns="0" anchor="ctr"/>
          <a:lstStyle>
            <a:lvl1pPr marL="447675" indent="-104775"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3600">
                <a:latin typeface="SimSun" pitchFamily="2" charset="-122"/>
                <a:ea typeface="SimSun" pitchFamily="2" charset="-122"/>
                <a:sym typeface="SimSun" pitchFamily="2" charset="-122"/>
              </a:rPr>
              <a:t>圣经例子：</a:t>
            </a:r>
            <a:endParaRPr lang="en-US" altLang="ja-JP" sz="3600">
              <a:latin typeface="SimSun" pitchFamily="2" charset="-122"/>
              <a:ea typeface="SimSun" pitchFamily="2" charset="-122"/>
              <a:sym typeface="SimSun" pitchFamily="2" charset="-122"/>
            </a:endParaRPr>
          </a:p>
          <a:p>
            <a:pPr eaLnBrk="1">
              <a:lnSpc>
                <a:spcPct val="115000"/>
              </a:lnSpc>
              <a:spcBef>
                <a:spcPts val="1000"/>
              </a:spcBef>
            </a:pPr>
            <a:r>
              <a:rPr lang="en-US" altLang="en-US" sz="3400">
                <a:latin typeface="Calibri" pitchFamily="34" charset="0"/>
                <a:cs typeface="Calibri" pitchFamily="34" charset="0"/>
                <a:sym typeface="Calibri" pitchFamily="34" charset="0"/>
              </a:rPr>
              <a:t>                    </a:t>
            </a:r>
            <a:r>
              <a:rPr lang="en-US" altLang="en-US" sz="3400">
                <a:latin typeface="Stencil" pitchFamily="82" charset="0"/>
                <a:sym typeface="Stencil" pitchFamily="82" charset="0"/>
              </a:rPr>
              <a:t> </a:t>
            </a:r>
            <a:r>
              <a:rPr lang="ja-JP" altLang="en-US" sz="3400">
                <a:latin typeface="Stencil" pitchFamily="82" charset="0"/>
                <a:sym typeface="Stencil" pitchFamily="82" charset="0"/>
              </a:rPr>
              <a:t>会众决定</a:t>
            </a:r>
            <a:r>
              <a:rPr lang="en-US" altLang="ja-JP" sz="3400">
                <a:latin typeface="Stencil" pitchFamily="82" charset="0"/>
                <a:sym typeface="Stencil" pitchFamily="82" charset="0"/>
              </a:rPr>
              <a:t>/</a:t>
            </a:r>
            <a:r>
              <a:rPr lang="ja-JP" altLang="en-US" sz="3400">
                <a:latin typeface="Stencil" pitchFamily="82" charset="0"/>
                <a:sym typeface="Stencil" pitchFamily="82" charset="0"/>
              </a:rPr>
              <a:t>推举</a:t>
            </a:r>
            <a:endParaRPr lang="en-US" altLang="en-US" sz="3400">
              <a:latin typeface="Stencil" pitchFamily="82" charset="0"/>
              <a:sym typeface="Stencil" pitchFamily="82" charset="0"/>
            </a:endParaRPr>
          </a:p>
        </p:txBody>
      </p:sp>
      <p:sp>
        <p:nvSpPr>
          <p:cNvPr id="61443" name="AutoShape 3"/>
          <p:cNvSpPr>
            <a:spLocks/>
          </p:cNvSpPr>
          <p:nvPr/>
        </p:nvSpPr>
        <p:spPr bwMode="auto">
          <a:xfrm>
            <a:off x="381000" y="3152775"/>
            <a:ext cx="7673975" cy="321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72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200">
                <a:latin typeface="SimSun" pitchFamily="2" charset="-122"/>
                <a:ea typeface="SimSun" pitchFamily="2" charset="-122"/>
                <a:sym typeface="SimSun" pitchFamily="2" charset="-122"/>
              </a:rPr>
              <a:t>a. </a:t>
            </a:r>
            <a:r>
              <a:rPr lang="ja-JP" altLang="en-US" sz="3200">
                <a:latin typeface="SimSun" pitchFamily="2" charset="-122"/>
                <a:ea typeface="SimSun" pitchFamily="2" charset="-122"/>
                <a:sym typeface="SimSun" pitchFamily="2" charset="-122"/>
              </a:rPr>
              <a:t>使徒</a:t>
            </a:r>
            <a:endParaRPr lang="en-US" altLang="ja-JP" sz="3200">
              <a:latin typeface="SimSun" pitchFamily="2" charset="-122"/>
              <a:ea typeface="SimSun" pitchFamily="2" charset="-122"/>
              <a:sym typeface="SimSun" pitchFamily="2" charset="-122"/>
            </a:endParaRPr>
          </a:p>
          <a:p>
            <a:pPr eaLnBrk="1">
              <a:lnSpc>
                <a:spcPct val="115000"/>
              </a:lnSpc>
              <a:spcBef>
                <a:spcPts val="1000"/>
              </a:spcBef>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1:12-26——</a:t>
            </a:r>
            <a:r>
              <a:rPr lang="ja-JP" altLang="en-US" sz="3200">
                <a:latin typeface="SimSun" pitchFamily="2" charset="-122"/>
                <a:ea typeface="SimSun" pitchFamily="2" charset="-122"/>
                <a:sym typeface="SimSun" pitchFamily="2" charset="-122"/>
              </a:rPr>
              <a:t>会众选出，使徒指派</a:t>
            </a:r>
            <a:endParaRPr lang="en-US" altLang="ja-JP" sz="3200">
              <a:latin typeface="SimSun" pitchFamily="2" charset="-122"/>
              <a:ea typeface="SimSun" pitchFamily="2" charset="-122"/>
              <a:sym typeface="SimSun" pitchFamily="2" charset="-122"/>
            </a:endParaRPr>
          </a:p>
          <a:p>
            <a:pPr eaLnBrk="1">
              <a:lnSpc>
                <a:spcPct val="115000"/>
              </a:lnSpc>
              <a:spcBef>
                <a:spcPts val="1000"/>
              </a:spcBef>
            </a:pPr>
            <a:r>
              <a:rPr lang="en-US" altLang="en-US" sz="3200">
                <a:latin typeface="SimSun" pitchFamily="2" charset="-122"/>
                <a:ea typeface="SimSun" pitchFamily="2" charset="-122"/>
                <a:sym typeface="SimSun" pitchFamily="2" charset="-122"/>
              </a:rPr>
              <a:t>b. </a:t>
            </a:r>
            <a:r>
              <a:rPr lang="ja-JP" altLang="en-US" sz="3200">
                <a:latin typeface="SimSun" pitchFamily="2" charset="-122"/>
                <a:ea typeface="SimSun" pitchFamily="2" charset="-122"/>
                <a:sym typeface="SimSun" pitchFamily="2" charset="-122"/>
              </a:rPr>
              <a:t>执事</a:t>
            </a:r>
            <a:endParaRPr lang="en-US" altLang="ja-JP" sz="3200">
              <a:latin typeface="SimSun" pitchFamily="2" charset="-122"/>
              <a:ea typeface="SimSun" pitchFamily="2" charset="-122"/>
              <a:sym typeface="SimSun" pitchFamily="2" charset="-122"/>
            </a:endParaRPr>
          </a:p>
          <a:p>
            <a:pPr eaLnBrk="1">
              <a:lnSpc>
                <a:spcPct val="115000"/>
              </a:lnSpc>
              <a:spcBef>
                <a:spcPts val="1000"/>
              </a:spcBef>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6:3——</a:t>
            </a:r>
            <a:r>
              <a:rPr lang="ja-JP" altLang="en-US" sz="3200">
                <a:latin typeface="SimSun" pitchFamily="2" charset="-122"/>
                <a:ea typeface="SimSun" pitchFamily="2" charset="-122"/>
                <a:sym typeface="SimSun" pitchFamily="2" charset="-122"/>
              </a:rPr>
              <a:t>会众选出，使徒指派</a:t>
            </a:r>
            <a:endParaRPr lang="en-US" altLang="en-US" sz="3200">
              <a:latin typeface="SimSun" pitchFamily="2" charset="-122"/>
              <a:ea typeface="SimSun" pitchFamily="2" charset="-122"/>
              <a:sym typeface="SimSun" pitchFamily="2" charset="-122"/>
            </a:endParaRPr>
          </a:p>
        </p:txBody>
      </p:sp>
      <p:sp>
        <p:nvSpPr>
          <p:cNvPr id="61444" name="AutoShape 4"/>
          <p:cNvSpPr>
            <a:spLocks/>
          </p:cNvSpPr>
          <p:nvPr/>
        </p:nvSpPr>
        <p:spPr bwMode="auto">
          <a:xfrm rot="16200000">
            <a:off x="-11112" y="3005138"/>
            <a:ext cx="890587" cy="846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700">
                <a:latin typeface="SimSun" pitchFamily="2" charset="-122"/>
                <a:ea typeface="SimSun" pitchFamily="2" charset="-122"/>
                <a:sym typeface="SimSun" pitchFamily="2" charset="-122"/>
              </a:rPr>
              <a:t>身体</a:t>
            </a:r>
            <a:endParaRPr lang="en-US" altLang="en-US" sz="1200">
              <a:latin typeface="SimSun" pitchFamily="2" charset="-122"/>
              <a:ea typeface="SimSun" pitchFamily="2" charset="-122"/>
              <a:sym typeface="SimSun" pitchFamily="2" charset="-122"/>
            </a:endParaRPr>
          </a:p>
        </p:txBody>
      </p:sp>
      <p:sp>
        <p:nvSpPr>
          <p:cNvPr id="61445" name="AutoShape 5"/>
          <p:cNvSpPr>
            <a:spLocks/>
          </p:cNvSpPr>
          <p:nvPr/>
        </p:nvSpPr>
        <p:spPr bwMode="auto">
          <a:xfrm rot="16200000">
            <a:off x="-1172369" y="1229519"/>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CC9900"/>
                </a:solidFill>
              </a:rPr>
              <a:t>INTRODUCTION</a:t>
            </a:r>
            <a:endParaRPr lang="en-US" altLang="en-US"/>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24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3C95BD1-995C-4312-A271-7A80E8782CAE}" type="slidenum">
              <a:rPr lang="en-US" altLang="en-US" sz="1400"/>
              <a:pPr algn="r" eaLnBrk="1"/>
              <a:t>73</a:t>
            </a:fld>
            <a:endParaRPr lang="en-US" altLang="en-US"/>
          </a:p>
        </p:txBody>
      </p:sp>
      <p:sp>
        <p:nvSpPr>
          <p:cNvPr id="62466" name="AutoShape 2"/>
          <p:cNvSpPr>
            <a:spLocks/>
          </p:cNvSpPr>
          <p:nvPr/>
        </p:nvSpPr>
        <p:spPr bwMode="auto">
          <a:xfrm>
            <a:off x="857250" y="449263"/>
            <a:ext cx="4772025" cy="71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latin typeface="SimSun" pitchFamily="2" charset="-122"/>
                <a:ea typeface="SimSun" pitchFamily="2" charset="-122"/>
                <a:sym typeface="SimSun" pitchFamily="2" charset="-122"/>
              </a:rPr>
              <a:t>教会同工的指派</a:t>
            </a:r>
            <a:r>
              <a:rPr lang="en-US" altLang="ja-JP" sz="4900">
                <a:latin typeface="SimSun" pitchFamily="2" charset="-122"/>
                <a:ea typeface="SimSun" pitchFamily="2" charset="-122"/>
                <a:sym typeface="SimSun" pitchFamily="2" charset="-122"/>
              </a:rPr>
              <a:t> </a:t>
            </a:r>
            <a:endParaRPr lang="en-US" altLang="en-US"/>
          </a:p>
        </p:txBody>
      </p:sp>
      <p:pic>
        <p:nvPicPr>
          <p:cNvPr id="62467" name="Picture 3" descr="church of HolyCro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2286000"/>
            <a:ext cx="3243262"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8" name="AutoShape 4"/>
          <p:cNvSpPr>
            <a:spLocks/>
          </p:cNvSpPr>
          <p:nvPr/>
        </p:nvSpPr>
        <p:spPr bwMode="auto">
          <a:xfrm>
            <a:off x="769938" y="1739900"/>
            <a:ext cx="6675437" cy="2155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startAt="2"/>
            </a:pPr>
            <a:r>
              <a:rPr lang="ja-JP" altLang="en-US" sz="2700">
                <a:latin typeface="SimSun" pitchFamily="2" charset="-122"/>
                <a:ea typeface="SimSun" pitchFamily="2" charset="-122"/>
                <a:sym typeface="SimSun" pitchFamily="2" charset="-122"/>
              </a:rPr>
              <a:t>使徒（例：保罗）或他的助手按立长老</a:t>
            </a:r>
            <a:endParaRPr lang="en-US" altLang="ja-JP" sz="2700">
              <a:latin typeface="SimSun" pitchFamily="2" charset="-122"/>
              <a:ea typeface="SimSun" pitchFamily="2" charset="-122"/>
              <a:sym typeface="SimSun" pitchFamily="2" charset="-122"/>
            </a:endParaRPr>
          </a:p>
          <a:p>
            <a:pPr eaLnBrk="1">
              <a:lnSpc>
                <a:spcPct val="115000"/>
              </a:lnSpc>
              <a:spcBef>
                <a:spcPts val="1000"/>
              </a:spcBef>
            </a:pPr>
            <a:r>
              <a:rPr lang="en-US" altLang="en-US" sz="2700">
                <a:latin typeface="SimSun" pitchFamily="2" charset="-122"/>
                <a:ea typeface="SimSun" pitchFamily="2" charset="-122"/>
                <a:sym typeface="SimSun" pitchFamily="2" charset="-122"/>
              </a:rPr>
              <a:t>a. </a:t>
            </a:r>
            <a:r>
              <a:rPr lang="ja-JP" altLang="en-US" sz="2700">
                <a:latin typeface="SimSun" pitchFamily="2" charset="-122"/>
                <a:ea typeface="SimSun" pitchFamily="2" charset="-122"/>
                <a:sym typeface="SimSun" pitchFamily="2" charset="-122"/>
              </a:rPr>
              <a:t>徒</a:t>
            </a:r>
            <a:r>
              <a:rPr lang="en-US" altLang="ja-JP" sz="2700">
                <a:latin typeface="SimSun" pitchFamily="2" charset="-122"/>
                <a:ea typeface="SimSun" pitchFamily="2" charset="-122"/>
                <a:sym typeface="SimSun" pitchFamily="2" charset="-122"/>
              </a:rPr>
              <a:t>14:23</a:t>
            </a:r>
          </a:p>
          <a:p>
            <a:pPr eaLnBrk="1">
              <a:lnSpc>
                <a:spcPct val="115000"/>
              </a:lnSpc>
              <a:spcBef>
                <a:spcPts val="1000"/>
              </a:spcBef>
            </a:pPr>
            <a:r>
              <a:rPr lang="en-US" altLang="en-US" sz="2700">
                <a:latin typeface="SimSun" pitchFamily="2" charset="-122"/>
                <a:ea typeface="SimSun" pitchFamily="2" charset="-122"/>
                <a:sym typeface="SimSun" pitchFamily="2" charset="-122"/>
              </a:rPr>
              <a:t>b. </a:t>
            </a:r>
            <a:r>
              <a:rPr lang="ja-JP" altLang="en-US" sz="2700">
                <a:latin typeface="SimSun" pitchFamily="2" charset="-122"/>
                <a:ea typeface="SimSun" pitchFamily="2" charset="-122"/>
                <a:sym typeface="SimSun" pitchFamily="2" charset="-122"/>
              </a:rPr>
              <a:t>多</a:t>
            </a:r>
            <a:r>
              <a:rPr lang="en-US" altLang="ja-JP" sz="2700">
                <a:latin typeface="SimSun" pitchFamily="2" charset="-122"/>
                <a:ea typeface="SimSun" pitchFamily="2" charset="-122"/>
                <a:sym typeface="SimSun" pitchFamily="2" charset="-122"/>
              </a:rPr>
              <a:t>1:5</a:t>
            </a:r>
            <a:endParaRPr lang="en-US" altLang="en-US" sz="2700">
              <a:latin typeface="SimSun" pitchFamily="2" charset="-122"/>
              <a:ea typeface="SimSun" pitchFamily="2" charset="-122"/>
              <a:sym typeface="SimSun" pitchFamily="2" charset="-122"/>
            </a:endParaRPr>
          </a:p>
        </p:txBody>
      </p:sp>
      <p:sp>
        <p:nvSpPr>
          <p:cNvPr id="62469" name="AutoShape 5"/>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BBE0E3"/>
                </a:solidFill>
              </a:rPr>
              <a:t>INTRODUCTION</a:t>
            </a:r>
            <a:endParaRPr lang="en-US" altLang="en-US"/>
          </a:p>
        </p:txBody>
      </p:sp>
      <p:sp>
        <p:nvSpPr>
          <p:cNvPr id="62470" name="AutoShape 6"/>
          <p:cNvSpPr>
            <a:spLocks/>
          </p:cNvSpPr>
          <p:nvPr/>
        </p:nvSpPr>
        <p:spPr bwMode="auto">
          <a:xfrm rot="16200000">
            <a:off x="-161131" y="3191669"/>
            <a:ext cx="833437"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latin typeface="SimSun" pitchFamily="2" charset="-122"/>
                <a:ea typeface="SimSun" pitchFamily="2" charset="-122"/>
                <a:sym typeface="SimSun" pitchFamily="2" charset="-122"/>
              </a:rPr>
              <a:t>身体</a:t>
            </a:r>
            <a:endParaRPr lang="en-US" altLang="en-US"/>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bwMode="auto">
      <p:bgPr>
        <a:solidFill>
          <a:srgbClr val="182EA6"/>
        </a:solidFill>
        <a:effectLst/>
      </p:bgPr>
    </p:bg>
    <p:spTree>
      <p:nvGrpSpPr>
        <p:cNvPr id="1" name=""/>
        <p:cNvGrpSpPr/>
        <p:nvPr/>
      </p:nvGrpSpPr>
      <p:grpSpPr>
        <a:xfrm>
          <a:off x="0" y="0"/>
          <a:ext cx="0" cy="0"/>
          <a:chOff x="0" y="0"/>
          <a:chExt cx="0" cy="0"/>
        </a:xfrm>
      </p:grpSpPr>
      <p:sp>
        <p:nvSpPr>
          <p:cNvPr id="634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B03A6AE0-8757-4716-8938-1827EF1887D1}" type="slidenum">
              <a:rPr lang="en-US" altLang="en-US" sz="1400"/>
              <a:pPr algn="r" eaLnBrk="1"/>
              <a:t>74</a:t>
            </a:fld>
            <a:endParaRPr lang="en-US" altLang="en-US"/>
          </a:p>
        </p:txBody>
      </p:sp>
      <p:grpSp>
        <p:nvGrpSpPr>
          <p:cNvPr id="198659" name="Group 2"/>
          <p:cNvGrpSpPr>
            <a:grpSpLocks/>
          </p:cNvGrpSpPr>
          <p:nvPr/>
        </p:nvGrpSpPr>
        <p:grpSpPr bwMode="auto">
          <a:xfrm>
            <a:off x="0" y="0"/>
            <a:ext cx="9140825" cy="6850063"/>
            <a:chOff x="0" y="0"/>
            <a:chExt cx="9140825" cy="6850063"/>
          </a:xfrm>
        </p:grpSpPr>
        <p:grpSp>
          <p:nvGrpSpPr>
            <p:cNvPr id="198662" name="Group 3"/>
            <p:cNvGrpSpPr>
              <a:grpSpLocks/>
            </p:cNvGrpSpPr>
            <p:nvPr/>
          </p:nvGrpSpPr>
          <p:grpSpPr bwMode="auto">
            <a:xfrm>
              <a:off x="2743200" y="3540125"/>
              <a:ext cx="6392863" cy="3309938"/>
              <a:chOff x="0" y="0"/>
              <a:chExt cx="6392863" cy="3309938"/>
            </a:xfrm>
          </p:grpSpPr>
          <p:sp>
            <p:nvSpPr>
              <p:cNvPr id="63492" name="AutoShape 4"/>
              <p:cNvSpPr>
                <a:spLocks/>
              </p:cNvSpPr>
              <p:nvPr/>
            </p:nvSpPr>
            <p:spPr bwMode="auto">
              <a:xfrm>
                <a:off x="0" y="657225"/>
                <a:ext cx="4575175" cy="2652713"/>
              </a:xfrm>
              <a:custGeom>
                <a:avLst/>
                <a:gdLst>
                  <a:gd name="T0" fmla="*/ 2287588 w 21600"/>
                  <a:gd name="T1" fmla="*/ 1326357 h 21600"/>
                  <a:gd name="T2" fmla="*/ 2287588 w 21600"/>
                  <a:gd name="T3" fmla="*/ 1326357 h 21600"/>
                  <a:gd name="T4" fmla="*/ 2287588 w 21600"/>
                  <a:gd name="T5" fmla="*/ 1326357 h 21600"/>
                  <a:gd name="T6" fmla="*/ 2287588 w 21600"/>
                  <a:gd name="T7" fmla="*/ 1326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83" y="7031"/>
                    </a:moveTo>
                    <a:lnTo>
                      <a:pt x="20535" y="6825"/>
                    </a:lnTo>
                    <a:lnTo>
                      <a:pt x="20175" y="6540"/>
                    </a:lnTo>
                    <a:lnTo>
                      <a:pt x="19726" y="6256"/>
                    </a:lnTo>
                    <a:lnTo>
                      <a:pt x="19194" y="5907"/>
                    </a:lnTo>
                    <a:lnTo>
                      <a:pt x="18587" y="5480"/>
                    </a:lnTo>
                    <a:lnTo>
                      <a:pt x="17897" y="5131"/>
                    </a:lnTo>
                    <a:lnTo>
                      <a:pt x="16511" y="4433"/>
                    </a:lnTo>
                    <a:lnTo>
                      <a:pt x="15574" y="4007"/>
                    </a:lnTo>
                    <a:lnTo>
                      <a:pt x="14764" y="3580"/>
                    </a:lnTo>
                    <a:lnTo>
                      <a:pt x="14075" y="3166"/>
                    </a:lnTo>
                    <a:lnTo>
                      <a:pt x="13543" y="2740"/>
                    </a:lnTo>
                    <a:lnTo>
                      <a:pt x="13055" y="2313"/>
                    </a:lnTo>
                    <a:lnTo>
                      <a:pt x="12688" y="1964"/>
                    </a:lnTo>
                    <a:lnTo>
                      <a:pt x="12403" y="1615"/>
                    </a:lnTo>
                    <a:lnTo>
                      <a:pt x="12201" y="1331"/>
                    </a:lnTo>
                    <a:lnTo>
                      <a:pt x="12036" y="1047"/>
                    </a:lnTo>
                    <a:lnTo>
                      <a:pt x="11916" y="775"/>
                    </a:lnTo>
                    <a:lnTo>
                      <a:pt x="11879" y="555"/>
                    </a:lnTo>
                    <a:lnTo>
                      <a:pt x="11834" y="349"/>
                    </a:lnTo>
                    <a:lnTo>
                      <a:pt x="11879" y="64"/>
                    </a:lnTo>
                    <a:lnTo>
                      <a:pt x="11879" y="0"/>
                    </a:lnTo>
                    <a:lnTo>
                      <a:pt x="11751" y="349"/>
                    </a:lnTo>
                    <a:lnTo>
                      <a:pt x="11669" y="633"/>
                    </a:lnTo>
                    <a:lnTo>
                      <a:pt x="11669" y="982"/>
                    </a:lnTo>
                    <a:lnTo>
                      <a:pt x="11751" y="1266"/>
                    </a:lnTo>
                    <a:lnTo>
                      <a:pt x="11916" y="1551"/>
                    </a:lnTo>
                    <a:lnTo>
                      <a:pt x="12119" y="1822"/>
                    </a:lnTo>
                    <a:lnTo>
                      <a:pt x="12366" y="2107"/>
                    </a:lnTo>
                    <a:lnTo>
                      <a:pt x="12651" y="2391"/>
                    </a:lnTo>
                    <a:lnTo>
                      <a:pt x="13018" y="2675"/>
                    </a:lnTo>
                    <a:lnTo>
                      <a:pt x="13423" y="2947"/>
                    </a:lnTo>
                    <a:lnTo>
                      <a:pt x="14277" y="3451"/>
                    </a:lnTo>
                    <a:lnTo>
                      <a:pt x="15289" y="4007"/>
                    </a:lnTo>
                    <a:lnTo>
                      <a:pt x="16353" y="4498"/>
                    </a:lnTo>
                    <a:lnTo>
                      <a:pt x="17125" y="4924"/>
                    </a:lnTo>
                    <a:lnTo>
                      <a:pt x="17852" y="5273"/>
                    </a:lnTo>
                    <a:lnTo>
                      <a:pt x="18467" y="5622"/>
                    </a:lnTo>
                    <a:lnTo>
                      <a:pt x="19036" y="5971"/>
                    </a:lnTo>
                    <a:lnTo>
                      <a:pt x="19523" y="6256"/>
                    </a:lnTo>
                    <a:lnTo>
                      <a:pt x="19928" y="6540"/>
                    </a:lnTo>
                    <a:lnTo>
                      <a:pt x="20295" y="6825"/>
                    </a:lnTo>
                    <a:lnTo>
                      <a:pt x="20535" y="7031"/>
                    </a:lnTo>
                    <a:lnTo>
                      <a:pt x="20745" y="7238"/>
                    </a:lnTo>
                    <a:lnTo>
                      <a:pt x="20865" y="7458"/>
                    </a:lnTo>
                    <a:lnTo>
                      <a:pt x="20947" y="7665"/>
                    </a:lnTo>
                    <a:lnTo>
                      <a:pt x="20985" y="7949"/>
                    </a:lnTo>
                    <a:lnTo>
                      <a:pt x="20947" y="8298"/>
                    </a:lnTo>
                    <a:lnTo>
                      <a:pt x="20865" y="8583"/>
                    </a:lnTo>
                    <a:lnTo>
                      <a:pt x="20700" y="8932"/>
                    </a:lnTo>
                    <a:lnTo>
                      <a:pt x="20460" y="9216"/>
                    </a:lnTo>
                    <a:lnTo>
                      <a:pt x="20175" y="9500"/>
                    </a:lnTo>
                    <a:lnTo>
                      <a:pt x="19808" y="9772"/>
                    </a:lnTo>
                    <a:lnTo>
                      <a:pt x="19404" y="10056"/>
                    </a:lnTo>
                    <a:lnTo>
                      <a:pt x="18954" y="10341"/>
                    </a:lnTo>
                    <a:lnTo>
                      <a:pt x="18422" y="10625"/>
                    </a:lnTo>
                    <a:lnTo>
                      <a:pt x="17852" y="10896"/>
                    </a:lnTo>
                    <a:lnTo>
                      <a:pt x="17245" y="11181"/>
                    </a:lnTo>
                    <a:lnTo>
                      <a:pt x="16593" y="11465"/>
                    </a:lnTo>
                    <a:lnTo>
                      <a:pt x="15214" y="12021"/>
                    </a:lnTo>
                    <a:lnTo>
                      <a:pt x="13663" y="12654"/>
                    </a:lnTo>
                    <a:lnTo>
                      <a:pt x="12036" y="13365"/>
                    </a:lnTo>
                    <a:lnTo>
                      <a:pt x="10327" y="14141"/>
                    </a:lnTo>
                    <a:lnTo>
                      <a:pt x="8581" y="15046"/>
                    </a:lnTo>
                    <a:lnTo>
                      <a:pt x="6835" y="16041"/>
                    </a:lnTo>
                    <a:lnTo>
                      <a:pt x="5043" y="17166"/>
                    </a:lnTo>
                    <a:lnTo>
                      <a:pt x="3297" y="18497"/>
                    </a:lnTo>
                    <a:lnTo>
                      <a:pt x="1626" y="19971"/>
                    </a:lnTo>
                    <a:lnTo>
                      <a:pt x="0" y="21600"/>
                    </a:lnTo>
                    <a:lnTo>
                      <a:pt x="2645" y="21600"/>
                    </a:lnTo>
                    <a:lnTo>
                      <a:pt x="4152" y="20255"/>
                    </a:lnTo>
                    <a:lnTo>
                      <a:pt x="5651" y="18988"/>
                    </a:lnTo>
                    <a:lnTo>
                      <a:pt x="7157" y="17941"/>
                    </a:lnTo>
                    <a:lnTo>
                      <a:pt x="8581" y="16946"/>
                    </a:lnTo>
                    <a:lnTo>
                      <a:pt x="10005" y="16041"/>
                    </a:lnTo>
                    <a:lnTo>
                      <a:pt x="11384" y="15330"/>
                    </a:lnTo>
                    <a:lnTo>
                      <a:pt x="12688" y="14632"/>
                    </a:lnTo>
                    <a:lnTo>
                      <a:pt x="13947" y="13999"/>
                    </a:lnTo>
                    <a:lnTo>
                      <a:pt x="15131" y="13508"/>
                    </a:lnTo>
                    <a:lnTo>
                      <a:pt x="16226" y="13016"/>
                    </a:lnTo>
                    <a:lnTo>
                      <a:pt x="17245" y="12590"/>
                    </a:lnTo>
                    <a:lnTo>
                      <a:pt x="18182" y="12241"/>
                    </a:lnTo>
                    <a:lnTo>
                      <a:pt x="18991" y="11814"/>
                    </a:lnTo>
                    <a:lnTo>
                      <a:pt x="19681" y="11530"/>
                    </a:lnTo>
                    <a:lnTo>
                      <a:pt x="20250" y="11181"/>
                    </a:lnTo>
                    <a:lnTo>
                      <a:pt x="20700" y="10832"/>
                    </a:lnTo>
                    <a:lnTo>
                      <a:pt x="20985" y="10547"/>
                    </a:lnTo>
                    <a:lnTo>
                      <a:pt x="21187" y="10263"/>
                    </a:lnTo>
                    <a:lnTo>
                      <a:pt x="21352" y="9914"/>
                    </a:lnTo>
                    <a:lnTo>
                      <a:pt x="21472" y="9630"/>
                    </a:lnTo>
                    <a:lnTo>
                      <a:pt x="21555" y="9358"/>
                    </a:lnTo>
                    <a:lnTo>
                      <a:pt x="21600" y="9074"/>
                    </a:lnTo>
                    <a:lnTo>
                      <a:pt x="21555" y="8505"/>
                    </a:lnTo>
                    <a:lnTo>
                      <a:pt x="21390" y="8014"/>
                    </a:lnTo>
                    <a:lnTo>
                      <a:pt x="21232" y="7600"/>
                    </a:lnTo>
                    <a:lnTo>
                      <a:pt x="20985" y="7238"/>
                    </a:lnTo>
                    <a:lnTo>
                      <a:pt x="20783" y="7031"/>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3" name="AutoShape 5"/>
              <p:cNvSpPr>
                <a:spLocks/>
              </p:cNvSpPr>
              <p:nvPr/>
            </p:nvSpPr>
            <p:spPr bwMode="auto">
              <a:xfrm>
                <a:off x="3876675" y="700087"/>
                <a:ext cx="1998663" cy="1287463"/>
              </a:xfrm>
              <a:custGeom>
                <a:avLst/>
                <a:gdLst>
                  <a:gd name="T0" fmla="*/ 999332 w 21600"/>
                  <a:gd name="T1" fmla="*/ 643732 h 21600"/>
                  <a:gd name="T2" fmla="*/ 999332 w 21600"/>
                  <a:gd name="T3" fmla="*/ 643732 h 21600"/>
                  <a:gd name="T4" fmla="*/ 999332 w 21600"/>
                  <a:gd name="T5" fmla="*/ 643732 h 21600"/>
                  <a:gd name="T6" fmla="*/ 999332 w 21600"/>
                  <a:gd name="T7" fmla="*/ 6437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6379"/>
                    </a:moveTo>
                    <a:lnTo>
                      <a:pt x="21411" y="15660"/>
                    </a:lnTo>
                    <a:lnTo>
                      <a:pt x="21222" y="15074"/>
                    </a:lnTo>
                    <a:lnTo>
                      <a:pt x="20862" y="14355"/>
                    </a:lnTo>
                    <a:lnTo>
                      <a:pt x="20381" y="13769"/>
                    </a:lnTo>
                    <a:lnTo>
                      <a:pt x="19266" y="12757"/>
                    </a:lnTo>
                    <a:lnTo>
                      <a:pt x="17877" y="11745"/>
                    </a:lnTo>
                    <a:lnTo>
                      <a:pt x="16195" y="10866"/>
                    </a:lnTo>
                    <a:lnTo>
                      <a:pt x="14428" y="10147"/>
                    </a:lnTo>
                    <a:lnTo>
                      <a:pt x="12472" y="9268"/>
                    </a:lnTo>
                    <a:lnTo>
                      <a:pt x="8561" y="7830"/>
                    </a:lnTo>
                    <a:lnTo>
                      <a:pt x="6708" y="6951"/>
                    </a:lnTo>
                    <a:lnTo>
                      <a:pt x="4941" y="6099"/>
                    </a:lnTo>
                    <a:lnTo>
                      <a:pt x="3345" y="5220"/>
                    </a:lnTo>
                    <a:lnTo>
                      <a:pt x="2041" y="4048"/>
                    </a:lnTo>
                    <a:lnTo>
                      <a:pt x="926" y="2903"/>
                    </a:lnTo>
                    <a:lnTo>
                      <a:pt x="566" y="2317"/>
                    </a:lnTo>
                    <a:lnTo>
                      <a:pt x="274" y="1598"/>
                    </a:lnTo>
                    <a:lnTo>
                      <a:pt x="85" y="878"/>
                    </a:lnTo>
                    <a:lnTo>
                      <a:pt x="0" y="0"/>
                    </a:lnTo>
                    <a:lnTo>
                      <a:pt x="0" y="1012"/>
                    </a:lnTo>
                    <a:lnTo>
                      <a:pt x="85" y="1598"/>
                    </a:lnTo>
                    <a:lnTo>
                      <a:pt x="274" y="2317"/>
                    </a:lnTo>
                    <a:lnTo>
                      <a:pt x="566" y="3036"/>
                    </a:lnTo>
                    <a:lnTo>
                      <a:pt x="926" y="3781"/>
                    </a:lnTo>
                    <a:lnTo>
                      <a:pt x="1492" y="4634"/>
                    </a:lnTo>
                    <a:lnTo>
                      <a:pt x="2144" y="5513"/>
                    </a:lnTo>
                    <a:lnTo>
                      <a:pt x="3071" y="6392"/>
                    </a:lnTo>
                    <a:lnTo>
                      <a:pt x="4186" y="7404"/>
                    </a:lnTo>
                    <a:lnTo>
                      <a:pt x="5593" y="8256"/>
                    </a:lnTo>
                    <a:lnTo>
                      <a:pt x="7171" y="9268"/>
                    </a:lnTo>
                    <a:lnTo>
                      <a:pt x="9024" y="10147"/>
                    </a:lnTo>
                    <a:lnTo>
                      <a:pt x="11271" y="11026"/>
                    </a:lnTo>
                    <a:lnTo>
                      <a:pt x="12850" y="11585"/>
                    </a:lnTo>
                    <a:lnTo>
                      <a:pt x="14239" y="12331"/>
                    </a:lnTo>
                    <a:lnTo>
                      <a:pt x="15457" y="13050"/>
                    </a:lnTo>
                    <a:lnTo>
                      <a:pt x="16573" y="13636"/>
                    </a:lnTo>
                    <a:lnTo>
                      <a:pt x="17413" y="14355"/>
                    </a:lnTo>
                    <a:lnTo>
                      <a:pt x="18065" y="15074"/>
                    </a:lnTo>
                    <a:lnTo>
                      <a:pt x="18528" y="15793"/>
                    </a:lnTo>
                    <a:lnTo>
                      <a:pt x="18906" y="16512"/>
                    </a:lnTo>
                    <a:lnTo>
                      <a:pt x="19077" y="17258"/>
                    </a:lnTo>
                    <a:lnTo>
                      <a:pt x="19180" y="17977"/>
                    </a:lnTo>
                    <a:lnTo>
                      <a:pt x="19077" y="18563"/>
                    </a:lnTo>
                    <a:lnTo>
                      <a:pt x="18803" y="19282"/>
                    </a:lnTo>
                    <a:lnTo>
                      <a:pt x="18528" y="19868"/>
                    </a:lnTo>
                    <a:lnTo>
                      <a:pt x="18065" y="20428"/>
                    </a:lnTo>
                    <a:lnTo>
                      <a:pt x="16761" y="21599"/>
                    </a:lnTo>
                    <a:lnTo>
                      <a:pt x="17962" y="21014"/>
                    </a:lnTo>
                    <a:lnTo>
                      <a:pt x="18992" y="20428"/>
                    </a:lnTo>
                    <a:lnTo>
                      <a:pt x="19832" y="19868"/>
                    </a:lnTo>
                    <a:lnTo>
                      <a:pt x="20570" y="19282"/>
                    </a:lnTo>
                    <a:lnTo>
                      <a:pt x="21033" y="18696"/>
                    </a:lnTo>
                    <a:lnTo>
                      <a:pt x="21411" y="17977"/>
                    </a:lnTo>
                    <a:lnTo>
                      <a:pt x="21599" y="17258"/>
                    </a:lnTo>
                    <a:lnTo>
                      <a:pt x="21599" y="16379"/>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4" name="AutoShape 6"/>
              <p:cNvSpPr>
                <a:spLocks/>
              </p:cNvSpPr>
              <p:nvPr/>
            </p:nvSpPr>
            <p:spPr bwMode="auto">
              <a:xfrm>
                <a:off x="1860550" y="1771650"/>
                <a:ext cx="4522788" cy="1538288"/>
              </a:xfrm>
              <a:custGeom>
                <a:avLst/>
                <a:gdLst>
                  <a:gd name="T0" fmla="*/ 2261394 w 21600"/>
                  <a:gd name="T1" fmla="*/ 769144 h 21600"/>
                  <a:gd name="T2" fmla="*/ 2261394 w 21600"/>
                  <a:gd name="T3" fmla="*/ 769144 h 21600"/>
                  <a:gd name="T4" fmla="*/ 2261394 w 21600"/>
                  <a:gd name="T5" fmla="*/ 769144 h 21600"/>
                  <a:gd name="T6" fmla="*/ 2261394 w 21600"/>
                  <a:gd name="T7" fmla="*/ 769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97" y="21354"/>
                    </a:moveTo>
                    <a:lnTo>
                      <a:pt x="0" y="21599"/>
                    </a:lnTo>
                    <a:lnTo>
                      <a:pt x="2964" y="21599"/>
                    </a:lnTo>
                    <a:lnTo>
                      <a:pt x="3290" y="21109"/>
                    </a:lnTo>
                    <a:lnTo>
                      <a:pt x="3661" y="20373"/>
                    </a:lnTo>
                    <a:lnTo>
                      <a:pt x="4200" y="19526"/>
                    </a:lnTo>
                    <a:lnTo>
                      <a:pt x="4814" y="18679"/>
                    </a:lnTo>
                    <a:lnTo>
                      <a:pt x="5511" y="17699"/>
                    </a:lnTo>
                    <a:lnTo>
                      <a:pt x="6338" y="16606"/>
                    </a:lnTo>
                    <a:lnTo>
                      <a:pt x="7285" y="15514"/>
                    </a:lnTo>
                    <a:lnTo>
                      <a:pt x="8354" y="14310"/>
                    </a:lnTo>
                    <a:lnTo>
                      <a:pt x="9545" y="12973"/>
                    </a:lnTo>
                    <a:lnTo>
                      <a:pt x="10864" y="11635"/>
                    </a:lnTo>
                    <a:lnTo>
                      <a:pt x="12304" y="10298"/>
                    </a:lnTo>
                    <a:lnTo>
                      <a:pt x="13866" y="8983"/>
                    </a:lnTo>
                    <a:lnTo>
                      <a:pt x="15595" y="7645"/>
                    </a:lnTo>
                    <a:lnTo>
                      <a:pt x="17445" y="6308"/>
                    </a:lnTo>
                    <a:lnTo>
                      <a:pt x="19461" y="4970"/>
                    </a:lnTo>
                    <a:lnTo>
                      <a:pt x="21600" y="3633"/>
                    </a:lnTo>
                    <a:lnTo>
                      <a:pt x="21600" y="0"/>
                    </a:lnTo>
                    <a:lnTo>
                      <a:pt x="21357" y="356"/>
                    </a:lnTo>
                    <a:lnTo>
                      <a:pt x="21023" y="735"/>
                    </a:lnTo>
                    <a:lnTo>
                      <a:pt x="20614" y="1203"/>
                    </a:lnTo>
                    <a:lnTo>
                      <a:pt x="20076" y="1694"/>
                    </a:lnTo>
                    <a:lnTo>
                      <a:pt x="19499" y="2184"/>
                    </a:lnTo>
                    <a:lnTo>
                      <a:pt x="18885" y="2674"/>
                    </a:lnTo>
                    <a:lnTo>
                      <a:pt x="18188" y="3276"/>
                    </a:lnTo>
                    <a:lnTo>
                      <a:pt x="17445" y="3767"/>
                    </a:lnTo>
                    <a:lnTo>
                      <a:pt x="14321" y="6174"/>
                    </a:lnTo>
                    <a:lnTo>
                      <a:pt x="12797" y="7266"/>
                    </a:lnTo>
                    <a:lnTo>
                      <a:pt x="12054" y="7891"/>
                    </a:lnTo>
                    <a:lnTo>
                      <a:pt x="11395" y="8492"/>
                    </a:lnTo>
                    <a:lnTo>
                      <a:pt x="8392" y="11279"/>
                    </a:lnTo>
                    <a:lnTo>
                      <a:pt x="6914" y="12861"/>
                    </a:lnTo>
                    <a:lnTo>
                      <a:pt x="5511" y="14422"/>
                    </a:lnTo>
                    <a:lnTo>
                      <a:pt x="4154" y="16004"/>
                    </a:lnTo>
                    <a:lnTo>
                      <a:pt x="2881" y="17699"/>
                    </a:lnTo>
                    <a:lnTo>
                      <a:pt x="1728" y="19526"/>
                    </a:lnTo>
                    <a:lnTo>
                      <a:pt x="697" y="21354"/>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5" name="AutoShape 7"/>
              <p:cNvSpPr>
                <a:spLocks/>
              </p:cNvSpPr>
              <p:nvPr/>
            </p:nvSpPr>
            <p:spPr bwMode="auto">
              <a:xfrm>
                <a:off x="1619250" y="0"/>
                <a:ext cx="4773613" cy="3309938"/>
              </a:xfrm>
              <a:custGeom>
                <a:avLst/>
                <a:gdLst>
                  <a:gd name="T0" fmla="*/ 2386807 w 21600"/>
                  <a:gd name="T1" fmla="*/ 1654969 h 21600"/>
                  <a:gd name="T2" fmla="*/ 2386807 w 21600"/>
                  <a:gd name="T3" fmla="*/ 1654969 h 21600"/>
                  <a:gd name="T4" fmla="*/ 2386807 w 21600"/>
                  <a:gd name="T5" fmla="*/ 1654969 h 21600"/>
                  <a:gd name="T6" fmla="*/ 2386807 w 21600"/>
                  <a:gd name="T7" fmla="*/ 1654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250" y="4568"/>
                    </a:moveTo>
                    <a:lnTo>
                      <a:pt x="10293" y="4910"/>
                    </a:lnTo>
                    <a:lnTo>
                      <a:pt x="10372" y="5190"/>
                    </a:lnTo>
                    <a:lnTo>
                      <a:pt x="10487" y="5469"/>
                    </a:lnTo>
                    <a:lnTo>
                      <a:pt x="10645" y="5697"/>
                    </a:lnTo>
                    <a:lnTo>
                      <a:pt x="11069" y="6143"/>
                    </a:lnTo>
                    <a:lnTo>
                      <a:pt x="11658" y="6599"/>
                    </a:lnTo>
                    <a:lnTo>
                      <a:pt x="12319" y="6941"/>
                    </a:lnTo>
                    <a:lnTo>
                      <a:pt x="13059" y="7272"/>
                    </a:lnTo>
                    <a:lnTo>
                      <a:pt x="13842" y="7614"/>
                    </a:lnTo>
                    <a:lnTo>
                      <a:pt x="15479" y="8173"/>
                    </a:lnTo>
                    <a:lnTo>
                      <a:pt x="16298" y="8515"/>
                    </a:lnTo>
                    <a:lnTo>
                      <a:pt x="17038" y="8795"/>
                    </a:lnTo>
                    <a:lnTo>
                      <a:pt x="17699" y="9137"/>
                    </a:lnTo>
                    <a:lnTo>
                      <a:pt x="18324" y="9530"/>
                    </a:lnTo>
                    <a:lnTo>
                      <a:pt x="18791" y="9924"/>
                    </a:lnTo>
                    <a:lnTo>
                      <a:pt x="18949" y="10152"/>
                    </a:lnTo>
                    <a:lnTo>
                      <a:pt x="19100" y="10432"/>
                    </a:lnTo>
                    <a:lnTo>
                      <a:pt x="19222" y="10660"/>
                    </a:lnTo>
                    <a:lnTo>
                      <a:pt x="19258" y="10939"/>
                    </a:lnTo>
                    <a:lnTo>
                      <a:pt x="19258" y="11219"/>
                    </a:lnTo>
                    <a:lnTo>
                      <a:pt x="19222" y="11447"/>
                    </a:lnTo>
                    <a:lnTo>
                      <a:pt x="19143" y="11675"/>
                    </a:lnTo>
                    <a:lnTo>
                      <a:pt x="18985" y="11903"/>
                    </a:lnTo>
                    <a:lnTo>
                      <a:pt x="18791" y="12120"/>
                    </a:lnTo>
                    <a:lnTo>
                      <a:pt x="18554" y="12296"/>
                    </a:lnTo>
                    <a:lnTo>
                      <a:pt x="18281" y="12514"/>
                    </a:lnTo>
                    <a:lnTo>
                      <a:pt x="17972" y="12690"/>
                    </a:lnTo>
                    <a:lnTo>
                      <a:pt x="17584" y="12856"/>
                    </a:lnTo>
                    <a:lnTo>
                      <a:pt x="17153" y="13022"/>
                    </a:lnTo>
                    <a:lnTo>
                      <a:pt x="16722" y="13198"/>
                    </a:lnTo>
                    <a:lnTo>
                      <a:pt x="16219" y="13364"/>
                    </a:lnTo>
                    <a:lnTo>
                      <a:pt x="15127" y="13757"/>
                    </a:lnTo>
                    <a:lnTo>
                      <a:pt x="13878" y="14213"/>
                    </a:lnTo>
                    <a:lnTo>
                      <a:pt x="12513" y="14721"/>
                    </a:lnTo>
                    <a:lnTo>
                      <a:pt x="10997" y="15280"/>
                    </a:lnTo>
                    <a:lnTo>
                      <a:pt x="9395" y="15953"/>
                    </a:lnTo>
                    <a:lnTo>
                      <a:pt x="7678" y="16751"/>
                    </a:lnTo>
                    <a:lnTo>
                      <a:pt x="5890" y="17704"/>
                    </a:lnTo>
                    <a:lnTo>
                      <a:pt x="3979" y="18833"/>
                    </a:lnTo>
                    <a:lnTo>
                      <a:pt x="2025" y="20128"/>
                    </a:lnTo>
                    <a:lnTo>
                      <a:pt x="0" y="21600"/>
                    </a:lnTo>
                    <a:lnTo>
                      <a:pt x="1091" y="21600"/>
                    </a:lnTo>
                    <a:lnTo>
                      <a:pt x="1752" y="21486"/>
                    </a:lnTo>
                    <a:lnTo>
                      <a:pt x="2772" y="20636"/>
                    </a:lnTo>
                    <a:lnTo>
                      <a:pt x="3857" y="19787"/>
                    </a:lnTo>
                    <a:lnTo>
                      <a:pt x="5028" y="18999"/>
                    </a:lnTo>
                    <a:lnTo>
                      <a:pt x="6314" y="18264"/>
                    </a:lnTo>
                    <a:lnTo>
                      <a:pt x="7642" y="17538"/>
                    </a:lnTo>
                    <a:lnTo>
                      <a:pt x="9043" y="16803"/>
                    </a:lnTo>
                    <a:lnTo>
                      <a:pt x="11931" y="15508"/>
                    </a:lnTo>
                    <a:lnTo>
                      <a:pt x="12556" y="15228"/>
                    </a:lnTo>
                    <a:lnTo>
                      <a:pt x="13253" y="14938"/>
                    </a:lnTo>
                    <a:lnTo>
                      <a:pt x="14696" y="14431"/>
                    </a:lnTo>
                    <a:lnTo>
                      <a:pt x="17656" y="13312"/>
                    </a:lnTo>
                    <a:lnTo>
                      <a:pt x="18324" y="13084"/>
                    </a:lnTo>
                    <a:lnTo>
                      <a:pt x="18985" y="12804"/>
                    </a:lnTo>
                    <a:lnTo>
                      <a:pt x="19610" y="12576"/>
                    </a:lnTo>
                    <a:lnTo>
                      <a:pt x="20156" y="12348"/>
                    </a:lnTo>
                    <a:lnTo>
                      <a:pt x="20658" y="12120"/>
                    </a:lnTo>
                    <a:lnTo>
                      <a:pt x="21054" y="11903"/>
                    </a:lnTo>
                    <a:lnTo>
                      <a:pt x="21362" y="11727"/>
                    </a:lnTo>
                    <a:lnTo>
                      <a:pt x="21599" y="11561"/>
                    </a:lnTo>
                    <a:lnTo>
                      <a:pt x="21599" y="9023"/>
                    </a:lnTo>
                    <a:lnTo>
                      <a:pt x="21125" y="8909"/>
                    </a:lnTo>
                    <a:lnTo>
                      <a:pt x="20544" y="8743"/>
                    </a:lnTo>
                    <a:lnTo>
                      <a:pt x="19919" y="8567"/>
                    </a:lnTo>
                    <a:lnTo>
                      <a:pt x="19179" y="8349"/>
                    </a:lnTo>
                    <a:lnTo>
                      <a:pt x="18439" y="8122"/>
                    </a:lnTo>
                    <a:lnTo>
                      <a:pt x="17656" y="7842"/>
                    </a:lnTo>
                    <a:lnTo>
                      <a:pt x="16097" y="7272"/>
                    </a:lnTo>
                    <a:lnTo>
                      <a:pt x="15357" y="6941"/>
                    </a:lnTo>
                    <a:lnTo>
                      <a:pt x="14696" y="6599"/>
                    </a:lnTo>
                    <a:lnTo>
                      <a:pt x="14071" y="6257"/>
                    </a:lnTo>
                    <a:lnTo>
                      <a:pt x="13526" y="5863"/>
                    </a:lnTo>
                    <a:lnTo>
                      <a:pt x="13102" y="5532"/>
                    </a:lnTo>
                    <a:lnTo>
                      <a:pt x="12786" y="5128"/>
                    </a:lnTo>
                    <a:lnTo>
                      <a:pt x="12707" y="4910"/>
                    </a:lnTo>
                    <a:lnTo>
                      <a:pt x="12628" y="4734"/>
                    </a:lnTo>
                    <a:lnTo>
                      <a:pt x="12592" y="4516"/>
                    </a:lnTo>
                    <a:lnTo>
                      <a:pt x="12628" y="4340"/>
                    </a:lnTo>
                    <a:lnTo>
                      <a:pt x="12786" y="3947"/>
                    </a:lnTo>
                    <a:lnTo>
                      <a:pt x="13023" y="3553"/>
                    </a:lnTo>
                    <a:lnTo>
                      <a:pt x="13375" y="3273"/>
                    </a:lnTo>
                    <a:lnTo>
                      <a:pt x="13799" y="2993"/>
                    </a:lnTo>
                    <a:lnTo>
                      <a:pt x="14265" y="2766"/>
                    </a:lnTo>
                    <a:lnTo>
                      <a:pt x="14811" y="2538"/>
                    </a:lnTo>
                    <a:lnTo>
                      <a:pt x="16061" y="2206"/>
                    </a:lnTo>
                    <a:lnTo>
                      <a:pt x="17462" y="1864"/>
                    </a:lnTo>
                    <a:lnTo>
                      <a:pt x="18870" y="1636"/>
                    </a:lnTo>
                    <a:lnTo>
                      <a:pt x="20307" y="1294"/>
                    </a:lnTo>
                    <a:lnTo>
                      <a:pt x="20975" y="1129"/>
                    </a:lnTo>
                    <a:lnTo>
                      <a:pt x="21599" y="901"/>
                    </a:lnTo>
                    <a:lnTo>
                      <a:pt x="21599" y="0"/>
                    </a:lnTo>
                    <a:lnTo>
                      <a:pt x="20896" y="227"/>
                    </a:lnTo>
                    <a:lnTo>
                      <a:pt x="20077" y="455"/>
                    </a:lnTo>
                    <a:lnTo>
                      <a:pt x="19222" y="683"/>
                    </a:lnTo>
                    <a:lnTo>
                      <a:pt x="18324" y="849"/>
                    </a:lnTo>
                    <a:lnTo>
                      <a:pt x="16413" y="1243"/>
                    </a:lnTo>
                    <a:lnTo>
                      <a:pt x="15479" y="1408"/>
                    </a:lnTo>
                    <a:lnTo>
                      <a:pt x="14581" y="1636"/>
                    </a:lnTo>
                    <a:lnTo>
                      <a:pt x="13684" y="1802"/>
                    </a:lnTo>
                    <a:lnTo>
                      <a:pt x="12865" y="2092"/>
                    </a:lnTo>
                    <a:lnTo>
                      <a:pt x="12125" y="2372"/>
                    </a:lnTo>
                    <a:lnTo>
                      <a:pt x="11500" y="2703"/>
                    </a:lnTo>
                    <a:lnTo>
                      <a:pt x="10954" y="3107"/>
                    </a:lnTo>
                    <a:lnTo>
                      <a:pt x="10566" y="3501"/>
                    </a:lnTo>
                    <a:lnTo>
                      <a:pt x="10451" y="3719"/>
                    </a:lnTo>
                    <a:lnTo>
                      <a:pt x="10329" y="4009"/>
                    </a:lnTo>
                    <a:lnTo>
                      <a:pt x="10250" y="4288"/>
                    </a:lnTo>
                    <a:lnTo>
                      <a:pt x="10250" y="4568"/>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6" name="AutoShape 8"/>
              <p:cNvSpPr>
                <a:spLocks/>
              </p:cNvSpPr>
              <p:nvPr/>
            </p:nvSpPr>
            <p:spPr bwMode="auto">
              <a:xfrm>
                <a:off x="4402137" y="138112"/>
                <a:ext cx="1981201" cy="855663"/>
              </a:xfrm>
              <a:custGeom>
                <a:avLst/>
                <a:gdLst>
                  <a:gd name="T0" fmla="*/ 990601 w 21600"/>
                  <a:gd name="T1" fmla="*/ 427832 h 21600"/>
                  <a:gd name="T2" fmla="*/ 990601 w 21600"/>
                  <a:gd name="T3" fmla="*/ 427832 h 21600"/>
                  <a:gd name="T4" fmla="*/ 990601 w 21600"/>
                  <a:gd name="T5" fmla="*/ 427832 h 21600"/>
                  <a:gd name="T6" fmla="*/ 990601 w 21600"/>
                  <a:gd name="T7" fmla="*/ 427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304"/>
                    </a:moveTo>
                    <a:lnTo>
                      <a:pt x="0" y="14426"/>
                    </a:lnTo>
                    <a:lnTo>
                      <a:pt x="86" y="15508"/>
                    </a:lnTo>
                    <a:lnTo>
                      <a:pt x="467" y="16590"/>
                    </a:lnTo>
                    <a:lnTo>
                      <a:pt x="934" y="17472"/>
                    </a:lnTo>
                    <a:lnTo>
                      <a:pt x="1592" y="18554"/>
                    </a:lnTo>
                    <a:lnTo>
                      <a:pt x="2440" y="19636"/>
                    </a:lnTo>
                    <a:lnTo>
                      <a:pt x="3375" y="20517"/>
                    </a:lnTo>
                    <a:lnTo>
                      <a:pt x="4413" y="21599"/>
                    </a:lnTo>
                    <a:lnTo>
                      <a:pt x="3669" y="20718"/>
                    </a:lnTo>
                    <a:lnTo>
                      <a:pt x="3098" y="19636"/>
                    </a:lnTo>
                    <a:lnTo>
                      <a:pt x="2717" y="18754"/>
                    </a:lnTo>
                    <a:lnTo>
                      <a:pt x="2440" y="17913"/>
                    </a:lnTo>
                    <a:lnTo>
                      <a:pt x="2353" y="17031"/>
                    </a:lnTo>
                    <a:lnTo>
                      <a:pt x="2353" y="16149"/>
                    </a:lnTo>
                    <a:lnTo>
                      <a:pt x="2440" y="15268"/>
                    </a:lnTo>
                    <a:lnTo>
                      <a:pt x="3098" y="13745"/>
                    </a:lnTo>
                    <a:lnTo>
                      <a:pt x="3478" y="13104"/>
                    </a:lnTo>
                    <a:lnTo>
                      <a:pt x="4603" y="11781"/>
                    </a:lnTo>
                    <a:lnTo>
                      <a:pt x="6109" y="10499"/>
                    </a:lnTo>
                    <a:lnTo>
                      <a:pt x="7701" y="9377"/>
                    </a:lnTo>
                    <a:lnTo>
                      <a:pt x="9588" y="8535"/>
                    </a:lnTo>
                    <a:lnTo>
                      <a:pt x="11457" y="7654"/>
                    </a:lnTo>
                    <a:lnTo>
                      <a:pt x="15403" y="6131"/>
                    </a:lnTo>
                    <a:lnTo>
                      <a:pt x="17186" y="5450"/>
                    </a:lnTo>
                    <a:lnTo>
                      <a:pt x="18882" y="4808"/>
                    </a:lnTo>
                    <a:lnTo>
                      <a:pt x="20388" y="4608"/>
                    </a:lnTo>
                    <a:lnTo>
                      <a:pt x="21599" y="4167"/>
                    </a:lnTo>
                    <a:lnTo>
                      <a:pt x="21599" y="0"/>
                    </a:lnTo>
                    <a:lnTo>
                      <a:pt x="20094" y="881"/>
                    </a:lnTo>
                    <a:lnTo>
                      <a:pt x="18501" y="1522"/>
                    </a:lnTo>
                    <a:lnTo>
                      <a:pt x="15126" y="2845"/>
                    </a:lnTo>
                    <a:lnTo>
                      <a:pt x="11648" y="3726"/>
                    </a:lnTo>
                    <a:lnTo>
                      <a:pt x="8359" y="5049"/>
                    </a:lnTo>
                    <a:lnTo>
                      <a:pt x="6767" y="5690"/>
                    </a:lnTo>
                    <a:lnTo>
                      <a:pt x="5348" y="6331"/>
                    </a:lnTo>
                    <a:lnTo>
                      <a:pt x="3946" y="7213"/>
                    </a:lnTo>
                    <a:lnTo>
                      <a:pt x="2821" y="8094"/>
                    </a:lnTo>
                    <a:lnTo>
                      <a:pt x="1782" y="9176"/>
                    </a:lnTo>
                    <a:lnTo>
                      <a:pt x="934" y="10258"/>
                    </a:lnTo>
                    <a:lnTo>
                      <a:pt x="380" y="11781"/>
                    </a:lnTo>
                    <a:lnTo>
                      <a:pt x="0" y="13304"/>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sp>
          <p:nvSpPr>
            <p:cNvPr id="63497" name="AutoShape 9"/>
            <p:cNvSpPr>
              <a:spLocks/>
            </p:cNvSpPr>
            <p:nvPr/>
          </p:nvSpPr>
          <p:spPr bwMode="auto">
            <a:xfrm>
              <a:off x="5273675" y="2128837"/>
              <a:ext cx="2897188" cy="2439989"/>
            </a:xfrm>
            <a:custGeom>
              <a:avLst/>
              <a:gdLst>
                <a:gd name="T0" fmla="*/ 1448594 w 21600"/>
                <a:gd name="T1" fmla="*/ 1219995 h 21600"/>
                <a:gd name="T2" fmla="*/ 1448594 w 21600"/>
                <a:gd name="T3" fmla="*/ 1219995 h 21600"/>
                <a:gd name="T4" fmla="*/ 1448594 w 21600"/>
                <a:gd name="T5" fmla="*/ 1219995 h 21600"/>
                <a:gd name="T6" fmla="*/ 1448594 w 21600"/>
                <a:gd name="T7" fmla="*/ 12199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253" y="15997"/>
                  </a:moveTo>
                  <a:lnTo>
                    <a:pt x="9238" y="15600"/>
                  </a:lnTo>
                  <a:lnTo>
                    <a:pt x="11082" y="15203"/>
                  </a:lnTo>
                  <a:lnTo>
                    <a:pt x="12766" y="14880"/>
                  </a:lnTo>
                  <a:lnTo>
                    <a:pt x="14299" y="14483"/>
                  </a:lnTo>
                  <a:lnTo>
                    <a:pt x="15673" y="14071"/>
                  </a:lnTo>
                  <a:lnTo>
                    <a:pt x="16896" y="13674"/>
                  </a:lnTo>
                  <a:lnTo>
                    <a:pt x="18025" y="13189"/>
                  </a:lnTo>
                  <a:lnTo>
                    <a:pt x="18937" y="12792"/>
                  </a:lnTo>
                  <a:lnTo>
                    <a:pt x="19756" y="12233"/>
                  </a:lnTo>
                  <a:lnTo>
                    <a:pt x="20424" y="11763"/>
                  </a:lnTo>
                  <a:lnTo>
                    <a:pt x="20885" y="11116"/>
                  </a:lnTo>
                  <a:lnTo>
                    <a:pt x="21289" y="10469"/>
                  </a:lnTo>
                  <a:lnTo>
                    <a:pt x="21496" y="9836"/>
                  </a:lnTo>
                  <a:lnTo>
                    <a:pt x="21599" y="9028"/>
                  </a:lnTo>
                  <a:lnTo>
                    <a:pt x="21543" y="8234"/>
                  </a:lnTo>
                  <a:lnTo>
                    <a:pt x="21345" y="7351"/>
                  </a:lnTo>
                  <a:lnTo>
                    <a:pt x="21082" y="6719"/>
                  </a:lnTo>
                  <a:lnTo>
                    <a:pt x="20678" y="5999"/>
                  </a:lnTo>
                  <a:lnTo>
                    <a:pt x="20170" y="5352"/>
                  </a:lnTo>
                  <a:lnTo>
                    <a:pt x="19558" y="4719"/>
                  </a:lnTo>
                  <a:lnTo>
                    <a:pt x="18890" y="4072"/>
                  </a:lnTo>
                  <a:lnTo>
                    <a:pt x="18128" y="3440"/>
                  </a:lnTo>
                  <a:lnTo>
                    <a:pt x="16642" y="2308"/>
                  </a:lnTo>
                  <a:lnTo>
                    <a:pt x="15880" y="1837"/>
                  </a:lnTo>
                  <a:lnTo>
                    <a:pt x="15165" y="1352"/>
                  </a:lnTo>
                  <a:lnTo>
                    <a:pt x="14450" y="955"/>
                  </a:lnTo>
                  <a:lnTo>
                    <a:pt x="13885" y="632"/>
                  </a:lnTo>
                  <a:lnTo>
                    <a:pt x="13377" y="397"/>
                  </a:lnTo>
                  <a:lnTo>
                    <a:pt x="13020" y="147"/>
                  </a:lnTo>
                  <a:lnTo>
                    <a:pt x="12766" y="73"/>
                  </a:lnTo>
                  <a:lnTo>
                    <a:pt x="12662" y="0"/>
                  </a:lnTo>
                  <a:lnTo>
                    <a:pt x="14092" y="794"/>
                  </a:lnTo>
                  <a:lnTo>
                    <a:pt x="15569" y="1749"/>
                  </a:lnTo>
                  <a:lnTo>
                    <a:pt x="16999" y="2720"/>
                  </a:lnTo>
                  <a:lnTo>
                    <a:pt x="18326" y="3749"/>
                  </a:lnTo>
                  <a:lnTo>
                    <a:pt x="18937" y="4234"/>
                  </a:lnTo>
                  <a:lnTo>
                    <a:pt x="19455" y="4793"/>
                  </a:lnTo>
                  <a:lnTo>
                    <a:pt x="19963" y="5352"/>
                  </a:lnTo>
                  <a:lnTo>
                    <a:pt x="20424" y="5910"/>
                  </a:lnTo>
                  <a:lnTo>
                    <a:pt x="20781" y="6469"/>
                  </a:lnTo>
                  <a:lnTo>
                    <a:pt x="21035" y="7028"/>
                  </a:lnTo>
                  <a:lnTo>
                    <a:pt x="21186" y="7675"/>
                  </a:lnTo>
                  <a:lnTo>
                    <a:pt x="21289" y="8234"/>
                  </a:lnTo>
                  <a:lnTo>
                    <a:pt x="21242" y="8792"/>
                  </a:lnTo>
                  <a:lnTo>
                    <a:pt x="21082" y="9351"/>
                  </a:lnTo>
                  <a:lnTo>
                    <a:pt x="20828" y="9836"/>
                  </a:lnTo>
                  <a:lnTo>
                    <a:pt x="20424" y="10322"/>
                  </a:lnTo>
                  <a:lnTo>
                    <a:pt x="19963" y="10719"/>
                  </a:lnTo>
                  <a:lnTo>
                    <a:pt x="19398" y="11116"/>
                  </a:lnTo>
                  <a:lnTo>
                    <a:pt x="18787" y="11439"/>
                  </a:lnTo>
                  <a:lnTo>
                    <a:pt x="18072" y="11763"/>
                  </a:lnTo>
                  <a:lnTo>
                    <a:pt x="17253" y="12071"/>
                  </a:lnTo>
                  <a:lnTo>
                    <a:pt x="16444" y="12395"/>
                  </a:lnTo>
                  <a:lnTo>
                    <a:pt x="14600" y="12880"/>
                  </a:lnTo>
                  <a:lnTo>
                    <a:pt x="12709" y="13351"/>
                  </a:lnTo>
                  <a:lnTo>
                    <a:pt x="10668" y="13836"/>
                  </a:lnTo>
                  <a:lnTo>
                    <a:pt x="8683" y="14233"/>
                  </a:lnTo>
                  <a:lnTo>
                    <a:pt x="6735" y="14630"/>
                  </a:lnTo>
                  <a:lnTo>
                    <a:pt x="4901" y="15115"/>
                  </a:lnTo>
                  <a:lnTo>
                    <a:pt x="4082" y="15350"/>
                  </a:lnTo>
                  <a:lnTo>
                    <a:pt x="3320" y="15674"/>
                  </a:lnTo>
                  <a:lnTo>
                    <a:pt x="2605" y="15909"/>
                  </a:lnTo>
                  <a:lnTo>
                    <a:pt x="1937" y="16233"/>
                  </a:lnTo>
                  <a:lnTo>
                    <a:pt x="1382" y="16556"/>
                  </a:lnTo>
                  <a:lnTo>
                    <a:pt x="865" y="16880"/>
                  </a:lnTo>
                  <a:lnTo>
                    <a:pt x="508" y="17277"/>
                  </a:lnTo>
                  <a:lnTo>
                    <a:pt x="206" y="17674"/>
                  </a:lnTo>
                  <a:lnTo>
                    <a:pt x="56" y="18071"/>
                  </a:lnTo>
                  <a:lnTo>
                    <a:pt x="0" y="18556"/>
                  </a:lnTo>
                  <a:lnTo>
                    <a:pt x="103" y="19041"/>
                  </a:lnTo>
                  <a:lnTo>
                    <a:pt x="254" y="19512"/>
                  </a:lnTo>
                  <a:lnTo>
                    <a:pt x="508" y="19923"/>
                  </a:lnTo>
                  <a:lnTo>
                    <a:pt x="921" y="20320"/>
                  </a:lnTo>
                  <a:lnTo>
                    <a:pt x="1326" y="20644"/>
                  </a:lnTo>
                  <a:lnTo>
                    <a:pt x="1843" y="20953"/>
                  </a:lnTo>
                  <a:lnTo>
                    <a:pt x="3066" y="21599"/>
                  </a:lnTo>
                  <a:lnTo>
                    <a:pt x="2502" y="21202"/>
                  </a:lnTo>
                  <a:lnTo>
                    <a:pt x="2041" y="20791"/>
                  </a:lnTo>
                  <a:lnTo>
                    <a:pt x="1636" y="20394"/>
                  </a:lnTo>
                  <a:lnTo>
                    <a:pt x="1382" y="19997"/>
                  </a:lnTo>
                  <a:lnTo>
                    <a:pt x="1175" y="19600"/>
                  </a:lnTo>
                  <a:lnTo>
                    <a:pt x="1128" y="19203"/>
                  </a:lnTo>
                  <a:lnTo>
                    <a:pt x="1175" y="18791"/>
                  </a:lnTo>
                  <a:lnTo>
                    <a:pt x="1326" y="18482"/>
                  </a:lnTo>
                  <a:lnTo>
                    <a:pt x="1636" y="18071"/>
                  </a:lnTo>
                  <a:lnTo>
                    <a:pt x="1994" y="17762"/>
                  </a:lnTo>
                  <a:lnTo>
                    <a:pt x="2558" y="17438"/>
                  </a:lnTo>
                  <a:lnTo>
                    <a:pt x="3217" y="17115"/>
                  </a:lnTo>
                  <a:lnTo>
                    <a:pt x="3979" y="16791"/>
                  </a:lnTo>
                  <a:lnTo>
                    <a:pt x="4957" y="16483"/>
                  </a:lnTo>
                  <a:lnTo>
                    <a:pt x="6030" y="16233"/>
                  </a:lnTo>
                  <a:lnTo>
                    <a:pt x="7253" y="15997"/>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8" name="AutoShape 10"/>
            <p:cNvSpPr>
              <a:spLocks/>
            </p:cNvSpPr>
            <p:nvPr/>
          </p:nvSpPr>
          <p:spPr bwMode="auto">
            <a:xfrm>
              <a:off x="0" y="0"/>
              <a:ext cx="9140825" cy="2819400"/>
            </a:xfrm>
            <a:custGeom>
              <a:avLst/>
              <a:gdLst>
                <a:gd name="T0" fmla="*/ 4570413 w 21600"/>
                <a:gd name="T1" fmla="*/ 1409700 h 21600"/>
                <a:gd name="T2" fmla="*/ 4570413 w 21600"/>
                <a:gd name="T3" fmla="*/ 1409700 h 21600"/>
                <a:gd name="T4" fmla="*/ 4570413 w 21600"/>
                <a:gd name="T5" fmla="*/ 1409700 h 21600"/>
                <a:gd name="T6" fmla="*/ 4570413 w 21600"/>
                <a:gd name="T7" fmla="*/ 1409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599" y="21599"/>
                  </a:lnTo>
                  <a:lnTo>
                    <a:pt x="21599" y="0"/>
                  </a:lnTo>
                  <a:lnTo>
                    <a:pt x="0" y="0"/>
                  </a:lnTo>
                  <a:close/>
                </a:path>
              </a:pathLst>
            </a:cu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pic>
        <p:nvPicPr>
          <p:cNvPr id="63499" name="Picture 11" descr="Scrib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500" name="AutoShape 12" descr="White marble.jpg"/>
          <p:cNvSpPr>
            <a:spLocks/>
          </p:cNvSpPr>
          <p:nvPr/>
        </p:nvSpPr>
        <p:spPr bwMode="auto">
          <a:xfrm>
            <a:off x="0" y="273050"/>
            <a:ext cx="8229600" cy="11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900">
                <a:latin typeface="Calibri" pitchFamily="34" charset="0"/>
                <a:cs typeface="Calibri" pitchFamily="34" charset="0"/>
                <a:sym typeface="Calibri" pitchFamily="34" charset="0"/>
              </a:rPr>
              <a:t>       </a:t>
            </a:r>
            <a:r>
              <a:rPr lang="ja-JP" altLang="en-US" sz="4900">
                <a:latin typeface="SimSun" pitchFamily="2" charset="-122"/>
                <a:ea typeface="SimSun" pitchFamily="2" charset="-122"/>
                <a:sym typeface="SimSun" pitchFamily="2" charset="-122"/>
              </a:rPr>
              <a:t>长老的资格是什么？</a:t>
            </a:r>
            <a:endParaRPr lang="en-US" altLang="en-US"/>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2800" smtClean="0">
                <a:solidFill>
                  <a:srgbClr val="006600"/>
                </a:solidFill>
                <a:latin typeface="SimSun" pitchFamily="2" charset="-122"/>
                <a:ea typeface="SimSun" pitchFamily="2" charset="-122"/>
                <a:sym typeface="SimSun" pitchFamily="2" charset="-122"/>
              </a:rPr>
              <a:t>监督</a:t>
            </a:r>
            <a:r>
              <a:rPr lang="en-US" altLang="ja-JP" sz="2800" b="1" smtClean="0">
                <a:solidFill>
                  <a:srgbClr val="006600"/>
                </a:solidFill>
                <a:latin typeface="Engravers MT Bold" charset="0"/>
                <a:sym typeface="Engravers MT Bold" charset="0"/>
              </a:rPr>
              <a:t>(O) </a:t>
            </a:r>
            <a:r>
              <a:rPr lang="ja-JP" altLang="en-US" sz="2800" smtClean="0">
                <a:solidFill>
                  <a:srgbClr val="006600"/>
                </a:solidFill>
                <a:latin typeface="SimSun" pitchFamily="2" charset="-122"/>
                <a:ea typeface="SimSun" pitchFamily="2" charset="-122"/>
                <a:sym typeface="SimSun" pitchFamily="2" charset="-122"/>
              </a:rPr>
              <a:t>与执事</a:t>
            </a:r>
            <a:r>
              <a:rPr lang="en-US" altLang="ja-JP" sz="2800" b="1" smtClean="0">
                <a:solidFill>
                  <a:srgbClr val="006600"/>
                </a:solidFill>
                <a:latin typeface="Engravers MT Bold" charset="0"/>
                <a:sym typeface="Engravers MT Bold" charset="0"/>
              </a:rPr>
              <a:t>(d) </a:t>
            </a:r>
            <a:r>
              <a:rPr lang="ja-JP" altLang="en-US" sz="2800" smtClean="0">
                <a:solidFill>
                  <a:srgbClr val="006600"/>
                </a:solidFill>
                <a:latin typeface="SimSun" pitchFamily="2" charset="-122"/>
                <a:ea typeface="SimSun" pitchFamily="2" charset="-122"/>
                <a:sym typeface="SimSun" pitchFamily="2" charset="-122"/>
              </a:rPr>
              <a:t>的品质</a:t>
            </a:r>
            <a:endParaRPr lang="en-US" altLang="en-US" smtClean="0"/>
          </a:p>
        </p:txBody>
      </p:sp>
      <p:sp>
        <p:nvSpPr>
          <p:cNvPr id="64514" name="Rectangle 2"/>
          <p:cNvSpPr>
            <a:spLocks noGrp="1" noChangeArrowheads="1"/>
          </p:cNvSpPr>
          <p:nvPr>
            <p:ph type="body" idx="1"/>
          </p:nvPr>
        </p:nvSpPr>
        <p:spPr>
          <a:xfrm>
            <a:off x="685800" y="1981200"/>
            <a:ext cx="8229600" cy="4114800"/>
          </a:xfrm>
        </p:spPr>
        <p:txBody>
          <a:bodyPr lIns="0" tIns="0" rIns="0" bIns="0"/>
          <a:lstStyle/>
          <a:p>
            <a:pPr marL="1016000" indent="-1016000" defTabSz="914400" eaLnBrk="1">
              <a:spcBef>
                <a:spcPts val="900"/>
              </a:spcBef>
              <a:buClr>
                <a:srgbClr val="FF9900"/>
              </a:buClr>
              <a:buFontTx/>
              <a:buAutoNum type="romanUcPeriod"/>
            </a:pPr>
            <a:r>
              <a:rPr lang="ja-JP" altLang="en-US" sz="4000" smtClean="0">
                <a:solidFill>
                  <a:srgbClr val="FF9900"/>
                </a:solidFill>
                <a:latin typeface="SimSun" pitchFamily="2" charset="-122"/>
                <a:ea typeface="SimSun" pitchFamily="2" charset="-122"/>
                <a:sym typeface="SimSun" pitchFamily="2" charset="-122"/>
              </a:rPr>
              <a:t>一般的名誉</a:t>
            </a:r>
            <a:r>
              <a:rPr lang="en-US" altLang="ja-JP" sz="4000" smtClean="0">
                <a:latin typeface="Arial" pitchFamily="34" charset="0"/>
                <a:cs typeface="Arial" pitchFamily="34" charset="0"/>
                <a:sym typeface="Arial" pitchFamily="34" charset="0"/>
              </a:rPr>
              <a:t> </a:t>
            </a:r>
          </a:p>
          <a:p>
            <a:pPr marL="914400" lvl="2" indent="0" defTabSz="914400" eaLnBrk="1">
              <a:spcBef>
                <a:spcPts val="700"/>
              </a:spcBef>
            </a:pPr>
            <a:r>
              <a:rPr lang="en-US" altLang="en-US" sz="3200" smtClean="0">
                <a:latin typeface="Arial" pitchFamily="34" charset="0"/>
                <a:ea typeface="MS PGothic" pitchFamily="34" charset="-128"/>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察觉品格</a:t>
            </a:r>
            <a:r>
              <a:rPr lang="en-US" altLang="ja-JP" sz="3200" smtClean="0">
                <a:latin typeface="Arial" pitchFamily="34" charset="0"/>
                <a:ea typeface="MS PGothic" pitchFamily="34" charset="-128"/>
                <a:cs typeface="Arial" pitchFamily="34" charset="0"/>
                <a:sym typeface="Arial" pitchFamily="34" charset="0"/>
              </a:rPr>
              <a:t>)</a:t>
            </a:r>
          </a:p>
          <a:p>
            <a:pPr marL="1320800" lvl="1" indent="-863600" defTabSz="914400" eaLnBrk="1">
              <a:spcBef>
                <a:spcPts val="800"/>
              </a:spcBef>
              <a:buFontTx/>
              <a:buAutoNum type="alphaLcParenR"/>
            </a:pPr>
            <a:r>
              <a:rPr lang="ja-JP" altLang="en-US" sz="3400" smtClean="0">
                <a:latin typeface="SimSun" pitchFamily="2" charset="-122"/>
                <a:ea typeface="SimSun" pitchFamily="2" charset="-122"/>
                <a:sym typeface="SimSun" pitchFamily="2" charset="-122"/>
              </a:rPr>
              <a:t>无可指摘</a:t>
            </a:r>
            <a:r>
              <a:rPr lang="en-US" altLang="ja-JP" sz="3400" smtClean="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smtClean="0">
                <a:latin typeface="SimSun" pitchFamily="2" charset="-122"/>
                <a:ea typeface="SimSun" pitchFamily="2" charset="-122"/>
                <a:sym typeface="SimSun" pitchFamily="2" charset="-122"/>
              </a:rPr>
              <a:t>教外有好名誉</a:t>
            </a:r>
            <a:r>
              <a:rPr lang="en-US" altLang="ja-JP" sz="3400" smtClean="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smtClean="0">
                <a:latin typeface="SimSun" pitchFamily="2" charset="-122"/>
                <a:ea typeface="SimSun" pitchFamily="2" charset="-122"/>
                <a:sym typeface="SimSun" pitchFamily="2" charset="-122"/>
              </a:rPr>
              <a:t>庄重</a:t>
            </a:r>
            <a:r>
              <a:rPr lang="en-US" altLang="ja-JP" sz="3400" smtClean="0">
                <a:latin typeface="SimSun" pitchFamily="2" charset="-122"/>
                <a:ea typeface="SimSun" pitchFamily="2" charset="-122"/>
                <a:sym typeface="SimSun" pitchFamily="2" charset="-122"/>
              </a:rPr>
              <a:t>	</a:t>
            </a:r>
            <a:r>
              <a:rPr lang="en-US" altLang="ja-JP" sz="3400" smtClean="0">
                <a:latin typeface="Arial" pitchFamily="34" charset="0"/>
                <a:ea typeface="MS PGothic" pitchFamily="34" charset="-128"/>
                <a:cs typeface="Arial" pitchFamily="34" charset="0"/>
                <a:sym typeface="Arial" pitchFamily="34" charset="0"/>
              </a:rPr>
              <a:t> 		(O &amp; D)</a:t>
            </a:r>
            <a:endParaRPr lang="en-US" altLang="en-US" smtClean="0">
              <a:ea typeface="Helvetica" pitchFamily="2" charset="0"/>
            </a:endParaRPr>
          </a:p>
        </p:txBody>
      </p:sp>
      <p:sp>
        <p:nvSpPr>
          <p:cNvPr id="64515"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224</a:t>
            </a:r>
            <a:endParaRPr lang="en-US" altLang="en-US"/>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body" idx="1"/>
          </p:nvPr>
        </p:nvSpPr>
        <p:spPr>
          <a:xfrm>
            <a:off x="685800" y="1981200"/>
            <a:ext cx="7772400" cy="4114800"/>
          </a:xfrm>
        </p:spPr>
        <p:txBody>
          <a:bodyPr lIns="0" tIns="0" rIns="0" bIns="0"/>
          <a:lstStyle/>
          <a:p>
            <a:pPr marL="0" indent="0" defTabSz="914400" eaLnBrk="1">
              <a:spcBef>
                <a:spcPts val="800"/>
              </a:spcBef>
            </a:pPr>
            <a:r>
              <a:rPr lang="en-US" altLang="en-US" sz="3600" smtClean="0">
                <a:solidFill>
                  <a:srgbClr val="FF9900"/>
                </a:solidFill>
                <a:latin typeface="Arial Bold" pitchFamily="2" charset="0"/>
                <a:sym typeface="Arial Bold" pitchFamily="2" charset="0"/>
              </a:rPr>
              <a:t>II. </a:t>
            </a:r>
            <a:r>
              <a:rPr lang="ja-JP" altLang="en-US" sz="3600" smtClean="0">
                <a:solidFill>
                  <a:srgbClr val="FF9900"/>
                </a:solidFill>
                <a:latin typeface="SimSun" pitchFamily="2" charset="-122"/>
                <a:ea typeface="SimSun" pitchFamily="2" charset="-122"/>
                <a:sym typeface="SimSun" pitchFamily="2" charset="-122"/>
              </a:rPr>
              <a:t>家庭生活</a:t>
            </a:r>
            <a:r>
              <a:rPr lang="en-US" altLang="ja-JP" sz="3600" smtClean="0">
                <a:latin typeface="Arial" pitchFamily="34" charset="0"/>
                <a:cs typeface="Arial" pitchFamily="34" charset="0"/>
                <a:sym typeface="Arial" pitchFamily="34" charset="0"/>
              </a:rPr>
              <a:t> </a:t>
            </a:r>
            <a:r>
              <a:rPr lang="en-US" altLang="ja-JP" sz="3400" smtClean="0">
                <a:latin typeface="Arial" pitchFamily="34" charset="0"/>
                <a:cs typeface="Arial" pitchFamily="34" charset="0"/>
                <a:sym typeface="Arial" pitchFamily="34" charset="0"/>
              </a:rPr>
              <a:t>(</a:t>
            </a:r>
            <a:r>
              <a:rPr lang="ja-JP" altLang="en-US" sz="3400" smtClean="0">
                <a:latin typeface="SimSun" pitchFamily="2" charset="-122"/>
                <a:ea typeface="SimSun" pitchFamily="2" charset="-122"/>
                <a:sym typeface="SimSun" pitchFamily="2" charset="-122"/>
              </a:rPr>
              <a:t>如有接婚</a:t>
            </a:r>
            <a:r>
              <a:rPr lang="en-US" altLang="ja-JP" sz="3400" smtClean="0">
                <a:latin typeface="Arial" pitchFamily="34" charset="0"/>
                <a:cs typeface="Arial" pitchFamily="34" charset="0"/>
                <a:sym typeface="Arial" pitchFamily="34" charset="0"/>
              </a:rPr>
              <a:t>) </a:t>
            </a:r>
            <a:endParaRPr lang="en-US" altLang="ja-JP" sz="3600" smtClean="0">
              <a:latin typeface="Arial" pitchFamily="34" charset="0"/>
              <a:cs typeface="Arial" pitchFamily="34" charset="0"/>
              <a:sym typeface="Arial" pitchFamily="34" charset="0"/>
            </a:endParaRP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一个妻子的丈夫</a:t>
            </a:r>
            <a:r>
              <a:rPr lang="en-US" altLang="ja-JP" sz="3000" smtClean="0">
                <a:latin typeface="SimSun" pitchFamily="2" charset="-122"/>
                <a:ea typeface="SimSun" pitchFamily="2" charset="-122"/>
                <a:sym typeface="SimSun" pitchFamily="2" charset="-122"/>
              </a:rPr>
              <a:t>	</a:t>
            </a:r>
            <a:r>
              <a:rPr lang="en-US" altLang="ja-JP" sz="3000" smtClean="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妻子是被庄重的，不说谗言，有节制，凡事忠心。</a:t>
            </a:r>
            <a:r>
              <a:rPr lang="en-US" altLang="ja-JP" sz="3000" smtClean="0">
                <a:latin typeface="SimSun" pitchFamily="2" charset="-122"/>
                <a:ea typeface="SimSun" pitchFamily="2" charset="-122"/>
                <a:sym typeface="SimSun" pitchFamily="2" charset="-122"/>
              </a:rPr>
              <a:t>		</a:t>
            </a:r>
            <a:r>
              <a:rPr lang="en-US" altLang="ja-JP" sz="3000" smtClean="0">
                <a:latin typeface="Arial" pitchFamily="34" charset="0"/>
                <a:ea typeface="MS PGothic" pitchFamily="34" charset="-128"/>
                <a:cs typeface="Arial" pitchFamily="34" charset="0"/>
                <a:sym typeface="Arial" pitchFamily="34" charset="0"/>
              </a:rPr>
              <a:t>(D)</a:t>
            </a:r>
          </a:p>
          <a:p>
            <a:pPr marL="1028700" lvl="1" indent="-571500" defTabSz="914400" eaLnBrk="1">
              <a:spcBef>
                <a:spcPts val="800"/>
              </a:spcBef>
              <a:buFontTx/>
              <a:buAutoNum type="alphaLcParenR"/>
            </a:pPr>
            <a:r>
              <a:rPr lang="ja-JP" altLang="en-US" sz="3000" smtClean="0">
                <a:latin typeface="SimSun" pitchFamily="2" charset="-122"/>
                <a:ea typeface="SimSun" pitchFamily="2" charset="-122"/>
                <a:sym typeface="SimSun" pitchFamily="2" charset="-122"/>
              </a:rPr>
              <a:t>儿女凡事敬重顺服</a:t>
            </a:r>
            <a:r>
              <a:rPr lang="en-US" altLang="ja-JP" sz="3000" smtClean="0">
                <a:latin typeface="SimSun" pitchFamily="2" charset="-122"/>
                <a:ea typeface="SimSun" pitchFamily="2" charset="-122"/>
                <a:sym typeface="SimSun" pitchFamily="2" charset="-122"/>
              </a:rPr>
              <a:t>	</a:t>
            </a:r>
            <a:r>
              <a:rPr lang="en-US" altLang="ja-JP" sz="3400" smtClean="0">
                <a:latin typeface="Arial" pitchFamily="34" charset="0"/>
                <a:ea typeface="MS PGothic" pitchFamily="34" charset="-128"/>
                <a:cs typeface="Arial" pitchFamily="34" charset="0"/>
                <a:sym typeface="Arial" pitchFamily="34" charset="0"/>
              </a:rPr>
              <a:t>(O &amp; D)</a:t>
            </a:r>
            <a:endParaRPr lang="en-US" altLang="en-US" smtClean="0">
              <a:ea typeface="Helvetica" pitchFamily="2" charset="0"/>
            </a:endParaRPr>
          </a:p>
        </p:txBody>
      </p:sp>
      <p:pic>
        <p:nvPicPr>
          <p:cNvPr id="65538" name="Picture 2" descr="BD05082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4267200"/>
            <a:ext cx="1665288" cy="244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39"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smtClean="0">
                <a:solidFill>
                  <a:srgbClr val="006600"/>
                </a:solidFill>
                <a:latin typeface="SimSun" pitchFamily="2" charset="-122"/>
                <a:ea typeface="SimSun" pitchFamily="2" charset="-122"/>
                <a:sym typeface="SimSun" pitchFamily="2" charset="-122"/>
              </a:rPr>
              <a:t>监督</a:t>
            </a:r>
            <a:r>
              <a:rPr lang="en-US" altLang="ja-JP" sz="2800" b="1" smtClean="0">
                <a:solidFill>
                  <a:srgbClr val="006600"/>
                </a:solidFill>
                <a:latin typeface="Engravers MT Bold" charset="0"/>
                <a:sym typeface="Engravers MT Bold" charset="0"/>
              </a:rPr>
              <a:t>(o)</a:t>
            </a:r>
            <a:r>
              <a:rPr lang="ja-JP" altLang="en-US" sz="2800" smtClean="0">
                <a:solidFill>
                  <a:srgbClr val="006600"/>
                </a:solidFill>
                <a:latin typeface="SimSun" pitchFamily="2" charset="-122"/>
                <a:ea typeface="SimSun" pitchFamily="2" charset="-122"/>
                <a:sym typeface="SimSun" pitchFamily="2" charset="-122"/>
              </a:rPr>
              <a:t>与执事</a:t>
            </a:r>
            <a:r>
              <a:rPr lang="en-US" altLang="ja-JP" sz="2800" b="1" smtClean="0">
                <a:solidFill>
                  <a:srgbClr val="006600"/>
                </a:solidFill>
                <a:latin typeface="Engravers MT Bold" charset="0"/>
                <a:sym typeface="Engravers MT Bold" charset="0"/>
              </a:rPr>
              <a:t>(d)</a:t>
            </a:r>
            <a:r>
              <a:rPr lang="ja-JP" altLang="en-US" sz="2800" smtClean="0">
                <a:solidFill>
                  <a:srgbClr val="006600"/>
                </a:solidFill>
                <a:latin typeface="SimSun" pitchFamily="2" charset="-122"/>
                <a:ea typeface="SimSun" pitchFamily="2" charset="-122"/>
                <a:sym typeface="SimSun" pitchFamily="2" charset="-122"/>
              </a:rPr>
              <a:t>的品质</a:t>
            </a:r>
            <a:endParaRPr lang="en-US" altLang="en-US" smtClean="0"/>
          </a:p>
        </p:txBody>
      </p:sp>
      <p:sp>
        <p:nvSpPr>
          <p:cNvPr id="65540"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body" idx="1"/>
          </p:nvPr>
        </p:nvSpPr>
        <p:spPr>
          <a:xfrm>
            <a:off x="457200" y="1981200"/>
            <a:ext cx="8686800" cy="4191000"/>
          </a:xfrm>
        </p:spPr>
        <p:txBody>
          <a:bodyPr lIns="0" tIns="0" rIns="0" bIns="0"/>
          <a:lstStyle/>
          <a:p>
            <a:pPr marL="0" indent="0" defTabSz="914400" eaLnBrk="1">
              <a:spcBef>
                <a:spcPts val="800"/>
              </a:spcBef>
            </a:pPr>
            <a:r>
              <a:rPr lang="en-US" altLang="en-US" sz="3600" smtClean="0">
                <a:solidFill>
                  <a:srgbClr val="FF9900"/>
                </a:solidFill>
                <a:latin typeface="Arial Bold" pitchFamily="2" charset="0"/>
                <a:sym typeface="Arial Bold" pitchFamily="2" charset="0"/>
              </a:rPr>
              <a:t>III. </a:t>
            </a:r>
            <a:r>
              <a:rPr lang="ja-JP" altLang="en-US" sz="3600" smtClean="0">
                <a:solidFill>
                  <a:srgbClr val="FF9900"/>
                </a:solidFill>
                <a:latin typeface="SimSun" pitchFamily="2" charset="-122"/>
                <a:ea typeface="SimSun" pitchFamily="2" charset="-122"/>
                <a:sym typeface="SimSun" pitchFamily="2" charset="-122"/>
              </a:rPr>
              <a:t>反面的特征</a:t>
            </a:r>
            <a:endParaRPr lang="en-US" altLang="ja-JP" sz="3600" smtClean="0">
              <a:solidFill>
                <a:srgbClr val="FF9900"/>
              </a:solidFill>
              <a:latin typeface="Arial Bold" pitchFamily="2" charset="0"/>
              <a:sym typeface="Arial Bold" pitchFamily="2" charset="0"/>
            </a:endParaRP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不轻易发怒</a:t>
            </a:r>
            <a:r>
              <a:rPr lang="en-US" altLang="ja-JP" sz="3000" smtClean="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不暴力</a:t>
            </a:r>
            <a:r>
              <a:rPr lang="en-US" altLang="ja-JP" sz="3000" smtClean="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与人无争</a:t>
            </a:r>
            <a:r>
              <a:rPr lang="en-US" altLang="ja-JP" sz="3000" smtClean="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不是初信主的</a:t>
            </a:r>
            <a:r>
              <a:rPr lang="en-US" altLang="ja-JP" sz="3000" smtClean="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不贪不义之财</a:t>
            </a:r>
            <a:r>
              <a:rPr lang="en-US" altLang="ja-JP" sz="3000" smtClean="0">
                <a:latin typeface="SimSun" pitchFamily="2" charset="-122"/>
                <a:ea typeface="SimSun" pitchFamily="2" charset="-122"/>
                <a:sym typeface="SimSun" pitchFamily="2" charset="-122"/>
              </a:rPr>
              <a:t>		</a:t>
            </a:r>
            <a:r>
              <a:rPr lang="en-US" altLang="ja-JP" sz="3000" smtClean="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不好酒；有节制的</a:t>
            </a:r>
            <a:r>
              <a:rPr lang="en-US" altLang="ja-JP" sz="3000" smtClean="0">
                <a:latin typeface="SimSun" pitchFamily="2" charset="-122"/>
                <a:ea typeface="SimSun" pitchFamily="2" charset="-122"/>
                <a:sym typeface="SimSun" pitchFamily="2" charset="-122"/>
              </a:rPr>
              <a:t>	</a:t>
            </a:r>
            <a:r>
              <a:rPr lang="en-US" altLang="ja-JP" sz="3000" smtClean="0">
                <a:latin typeface="Arial" pitchFamily="34" charset="0"/>
                <a:ea typeface="MS PGothic" pitchFamily="34" charset="-128"/>
                <a:cs typeface="Arial" pitchFamily="34" charset="0"/>
                <a:sym typeface="Arial" pitchFamily="34" charset="0"/>
              </a:rPr>
              <a:t>(O &amp; D)</a:t>
            </a:r>
            <a:endParaRPr lang="en-US" altLang="en-US" smtClean="0">
              <a:ea typeface="Helvetica" pitchFamily="2" charset="0"/>
            </a:endParaRPr>
          </a:p>
        </p:txBody>
      </p:sp>
      <p:pic>
        <p:nvPicPr>
          <p:cNvPr id="66562" name="Picture 2" descr="BD06787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2895600"/>
            <a:ext cx="18034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Line 3"/>
          <p:cNvSpPr>
            <a:spLocks noChangeShapeType="1"/>
          </p:cNvSpPr>
          <p:nvPr/>
        </p:nvSpPr>
        <p:spPr bwMode="auto">
          <a:xfrm flipH="1">
            <a:off x="6477000" y="2590800"/>
            <a:ext cx="1752600" cy="1979613"/>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latin typeface="Helvetica" charset="0"/>
              <a:ea typeface="ＭＳ Ｐゴシック" charset="0"/>
              <a:sym typeface="Helvetica" charset="0"/>
            </a:endParaRPr>
          </a:p>
        </p:txBody>
      </p:sp>
      <p:sp>
        <p:nvSpPr>
          <p:cNvPr id="66564" name="Line 4"/>
          <p:cNvSpPr>
            <a:spLocks noChangeShapeType="1"/>
          </p:cNvSpPr>
          <p:nvPr/>
        </p:nvSpPr>
        <p:spPr bwMode="auto">
          <a:xfrm>
            <a:off x="6553200" y="2589213"/>
            <a:ext cx="1446213" cy="2057400"/>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latin typeface="Helvetica" charset="0"/>
              <a:ea typeface="ＭＳ Ｐゴシック" charset="0"/>
              <a:sym typeface="Helvetica" charset="0"/>
            </a:endParaRPr>
          </a:p>
        </p:txBody>
      </p:sp>
      <p:sp>
        <p:nvSpPr>
          <p:cNvPr id="66565" name="Rectangle 5"/>
          <p:cNvSpPr>
            <a:spLocks noGrp="1" noChangeArrowheads="1"/>
          </p:cNvSpPr>
          <p:nvPr>
            <p:ph type="title"/>
          </p:nvPr>
        </p:nvSpPr>
        <p:spPr>
          <a:xfrm>
            <a:off x="1371600" y="455613"/>
            <a:ext cx="7772400" cy="1144587"/>
          </a:xfrm>
        </p:spPr>
        <p:txBody>
          <a:bodyPr lIns="0" tIns="0" rIns="0" bIns="0"/>
          <a:lstStyle/>
          <a:p>
            <a:pPr algn="ctr" defTabSz="914400" eaLnBrk="1"/>
            <a:r>
              <a:rPr lang="ja-JP" altLang="en-US" sz="2800" smtClean="0">
                <a:solidFill>
                  <a:srgbClr val="006600"/>
                </a:solidFill>
                <a:latin typeface="SimSun" pitchFamily="2" charset="-122"/>
                <a:ea typeface="SimSun" pitchFamily="2" charset="-122"/>
                <a:sym typeface="SimSun" pitchFamily="2" charset="-122"/>
              </a:rPr>
              <a:t>监督</a:t>
            </a:r>
            <a:r>
              <a:rPr lang="en-US" altLang="ja-JP" sz="2800" smtClean="0">
                <a:solidFill>
                  <a:srgbClr val="006600"/>
                </a:solidFill>
                <a:latin typeface="Engravers MT" pitchFamily="18" charset="0"/>
                <a:sym typeface="Engravers MT" pitchFamily="18" charset="0"/>
              </a:rPr>
              <a:t>(o)</a:t>
            </a:r>
            <a:r>
              <a:rPr lang="ja-JP" altLang="en-US" sz="2800" smtClean="0">
                <a:solidFill>
                  <a:srgbClr val="006600"/>
                </a:solidFill>
                <a:latin typeface="SimSun" pitchFamily="2" charset="-122"/>
                <a:ea typeface="SimSun" pitchFamily="2" charset="-122"/>
                <a:sym typeface="SimSun" pitchFamily="2" charset="-122"/>
              </a:rPr>
              <a:t>与执事</a:t>
            </a:r>
            <a:r>
              <a:rPr lang="en-US" altLang="ja-JP" sz="2800" smtClean="0">
                <a:solidFill>
                  <a:srgbClr val="006600"/>
                </a:solidFill>
                <a:latin typeface="Engravers MT" pitchFamily="18" charset="0"/>
                <a:sym typeface="Engravers MT" pitchFamily="18" charset="0"/>
              </a:rPr>
              <a:t>(d)</a:t>
            </a:r>
            <a:r>
              <a:rPr lang="ja-JP" altLang="en-US" sz="2800" smtClean="0">
                <a:solidFill>
                  <a:srgbClr val="006600"/>
                </a:solidFill>
                <a:latin typeface="SimSun" pitchFamily="2" charset="-122"/>
                <a:ea typeface="SimSun" pitchFamily="2" charset="-122"/>
                <a:sym typeface="SimSun" pitchFamily="2" charset="-122"/>
              </a:rPr>
              <a:t>的品质</a:t>
            </a:r>
            <a:endParaRPr lang="en-US" altLang="en-US" smtClean="0"/>
          </a:p>
        </p:txBody>
      </p:sp>
      <p:sp>
        <p:nvSpPr>
          <p:cNvPr id="66566" name="AutoShape 6"/>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p:cNvSpPr>
            <a:spLocks noGrp="1" noChangeArrowheads="1"/>
          </p:cNvSpPr>
          <p:nvPr>
            <p:ph type="body" idx="1"/>
          </p:nvPr>
        </p:nvSpPr>
        <p:spPr>
          <a:xfrm>
            <a:off x="990600" y="2133600"/>
            <a:ext cx="7772400" cy="4114800"/>
          </a:xfrm>
        </p:spPr>
        <p:txBody>
          <a:bodyPr lIns="0" tIns="0" rIns="0" bIns="0"/>
          <a:lstStyle/>
          <a:p>
            <a:pPr marL="287338" indent="-287338" defTabSz="914400" eaLnBrk="1">
              <a:spcBef>
                <a:spcPts val="800"/>
              </a:spcBef>
            </a:pPr>
            <a:r>
              <a:rPr lang="en-US" altLang="en-US" sz="3600" smtClean="0">
                <a:solidFill>
                  <a:srgbClr val="FF9900"/>
                </a:solidFill>
                <a:latin typeface="Arial Bold" pitchFamily="2" charset="0"/>
                <a:sym typeface="Arial Bold" pitchFamily="2" charset="0"/>
              </a:rPr>
              <a:t>IV. </a:t>
            </a:r>
            <a:r>
              <a:rPr lang="ja-JP" altLang="en-US" sz="3600" smtClean="0">
                <a:solidFill>
                  <a:srgbClr val="FF9900"/>
                </a:solidFill>
                <a:latin typeface="SimSun" pitchFamily="2" charset="-122"/>
                <a:ea typeface="SimSun" pitchFamily="2" charset="-122"/>
                <a:sym typeface="SimSun" pitchFamily="2" charset="-122"/>
              </a:rPr>
              <a:t>正面的特征</a:t>
            </a:r>
            <a:endParaRPr lang="en-US" altLang="ja-JP" sz="3600" smtClean="0">
              <a:solidFill>
                <a:srgbClr val="FF9900"/>
              </a:solidFill>
              <a:latin typeface="Arial Bold" pitchFamily="2" charset="0"/>
              <a:sym typeface="Arial Bold" pitchFamily="2" charset="0"/>
            </a:endParaRPr>
          </a:p>
          <a:p>
            <a:pPr marL="1219200" lvl="1" indent="-7620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乐意接待客旅</a:t>
            </a:r>
            <a:r>
              <a:rPr lang="en-US" altLang="ja-JP" sz="3000" smtClean="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切合实际</a:t>
            </a:r>
            <a:r>
              <a:rPr lang="en-US" altLang="ja-JP" sz="3000" smtClean="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先受考验</a:t>
            </a:r>
            <a:r>
              <a:rPr lang="en-US" altLang="ja-JP" sz="3000" smtClean="0">
                <a:latin typeface="Arial" pitchFamily="34" charset="0"/>
                <a:ea typeface="MS PGothic" pitchFamily="34" charset="-128"/>
                <a:cs typeface="Arial" pitchFamily="34" charset="0"/>
                <a:sym typeface="Arial" pitchFamily="34" charset="0"/>
              </a:rPr>
              <a:t>			(D)</a:t>
            </a:r>
          </a:p>
          <a:p>
            <a:pPr marL="1219200" lvl="1" indent="-7620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真诚</a:t>
            </a:r>
            <a:r>
              <a:rPr lang="en-US" altLang="ja-JP" sz="3000" smtClean="0">
                <a:latin typeface="Arial" pitchFamily="34" charset="0"/>
                <a:ea typeface="MS PGothic" pitchFamily="34" charset="-128"/>
                <a:cs typeface="Arial" pitchFamily="34" charset="0"/>
                <a:sym typeface="Arial" pitchFamily="34" charset="0"/>
              </a:rPr>
              <a:t>			(D)</a:t>
            </a:r>
          </a:p>
          <a:p>
            <a:pPr marL="287338" indent="-287338" defTabSz="914400" eaLnBrk="1">
              <a:spcBef>
                <a:spcPts val="700"/>
              </a:spcBef>
            </a:pPr>
            <a:endParaRPr lang="en-US" altLang="en-US" sz="3400" smtClean="0">
              <a:latin typeface="Arial" pitchFamily="34" charset="0"/>
              <a:cs typeface="Arial" pitchFamily="34" charset="0"/>
              <a:sym typeface="Arial" pitchFamily="34" charset="0"/>
            </a:endParaRPr>
          </a:p>
          <a:p>
            <a:pPr marL="287338" indent="-287338" defTabSz="914400" eaLnBrk="1">
              <a:spcBef>
                <a:spcPts val="800"/>
              </a:spcBef>
              <a:buClr>
                <a:srgbClr val="FF6600"/>
              </a:buClr>
              <a:buFontTx/>
              <a:buAutoNum type="romanUcPeriod" startAt="5"/>
            </a:pPr>
            <a:r>
              <a:rPr lang="ja-JP" altLang="en-US" sz="3400" smtClean="0">
                <a:solidFill>
                  <a:srgbClr val="FF6600"/>
                </a:solidFill>
                <a:latin typeface="SimSun" pitchFamily="2" charset="-122"/>
                <a:ea typeface="SimSun" pitchFamily="2" charset="-122"/>
                <a:sym typeface="SimSun" pitchFamily="2" charset="-122"/>
              </a:rPr>
              <a:t>善于教导</a:t>
            </a:r>
            <a:r>
              <a:rPr lang="en-US" altLang="ja-JP" sz="3400" smtClean="0">
                <a:solidFill>
                  <a:srgbClr val="FF6600"/>
                </a:solidFill>
                <a:latin typeface="SimSun" pitchFamily="2" charset="-122"/>
                <a:ea typeface="SimSun" pitchFamily="2" charset="-122"/>
                <a:sym typeface="SimSun" pitchFamily="2" charset="-122"/>
              </a:rPr>
              <a:t>	</a:t>
            </a:r>
            <a:r>
              <a:rPr lang="en-US" altLang="ja-JP" sz="3400" smtClean="0">
                <a:solidFill>
                  <a:srgbClr val="FF9900"/>
                </a:solidFill>
                <a:latin typeface="Arial Bold" pitchFamily="2" charset="0"/>
                <a:sym typeface="Arial Bold" pitchFamily="2" charset="0"/>
              </a:rPr>
              <a:t>	</a:t>
            </a:r>
            <a:r>
              <a:rPr lang="en-US" altLang="ja-JP" sz="3400" smtClean="0">
                <a:latin typeface="Arial" pitchFamily="34" charset="0"/>
                <a:cs typeface="Arial" pitchFamily="34" charset="0"/>
                <a:sym typeface="Arial" pitchFamily="34" charset="0"/>
              </a:rPr>
              <a:t>	(O)</a:t>
            </a:r>
            <a:endParaRPr lang="en-US" altLang="en-US" smtClean="0"/>
          </a:p>
        </p:txBody>
      </p:sp>
      <p:pic>
        <p:nvPicPr>
          <p:cNvPr id="67586" name="Picture 2" descr="BD06656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2971800"/>
            <a:ext cx="1938338"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7"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smtClean="0">
                <a:solidFill>
                  <a:srgbClr val="006600"/>
                </a:solidFill>
                <a:latin typeface="SimSun" pitchFamily="2" charset="-122"/>
                <a:ea typeface="SimSun" pitchFamily="2" charset="-122"/>
                <a:sym typeface="SimSun" pitchFamily="2" charset="-122"/>
              </a:rPr>
              <a:t>监督</a:t>
            </a:r>
            <a:r>
              <a:rPr lang="en-US" altLang="ja-JP" sz="2800" b="1" smtClean="0">
                <a:solidFill>
                  <a:srgbClr val="006600"/>
                </a:solidFill>
                <a:latin typeface="Engravers MT Bold" charset="0"/>
                <a:sym typeface="Engravers MT Bold" charset="0"/>
              </a:rPr>
              <a:t>(o)</a:t>
            </a:r>
            <a:r>
              <a:rPr lang="ja-JP" altLang="en-US" sz="2800" smtClean="0">
                <a:solidFill>
                  <a:srgbClr val="006600"/>
                </a:solidFill>
                <a:latin typeface="SimSun" pitchFamily="2" charset="-122"/>
                <a:ea typeface="SimSun" pitchFamily="2" charset="-122"/>
                <a:sym typeface="SimSun" pitchFamily="2" charset="-122"/>
              </a:rPr>
              <a:t>与执事</a:t>
            </a:r>
            <a:r>
              <a:rPr lang="en-US" altLang="ja-JP" sz="2800" b="1" smtClean="0">
                <a:solidFill>
                  <a:srgbClr val="006600"/>
                </a:solidFill>
                <a:latin typeface="Engravers MT Bold" charset="0"/>
                <a:sym typeface="Engravers MT Bold" charset="0"/>
              </a:rPr>
              <a:t>(d)</a:t>
            </a:r>
            <a:r>
              <a:rPr lang="ja-JP" altLang="en-US" sz="2800" smtClean="0">
                <a:solidFill>
                  <a:srgbClr val="006600"/>
                </a:solidFill>
                <a:latin typeface="SimSun" pitchFamily="2" charset="-122"/>
                <a:ea typeface="SimSun" pitchFamily="2" charset="-122"/>
                <a:sym typeface="SimSun" pitchFamily="2" charset="-122"/>
              </a:rPr>
              <a:t>的品质</a:t>
            </a:r>
            <a:endParaRPr lang="en-US" altLang="en-US" smtClean="0"/>
          </a:p>
        </p:txBody>
      </p:sp>
      <p:sp>
        <p:nvSpPr>
          <p:cNvPr id="6758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226</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anim calcmode="lin" valueType="num">
                                      <p:cBhvr additive="base">
                                        <p:cTn id="7" dur="500" fill="hold"/>
                                        <p:tgtEl>
                                          <p:spTgt spid="675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5">
                                            <p:txEl>
                                              <p:pRg st="1" end="1"/>
                                            </p:txEl>
                                          </p:spTgt>
                                        </p:tgtEl>
                                        <p:attrNameLst>
                                          <p:attrName>style.visibility</p:attrName>
                                        </p:attrNameLst>
                                      </p:cBhvr>
                                      <p:to>
                                        <p:strVal val="visible"/>
                                      </p:to>
                                    </p:set>
                                    <p:anim calcmode="lin" valueType="num">
                                      <p:cBhvr additive="base">
                                        <p:cTn id="13" dur="500" fill="hold"/>
                                        <p:tgtEl>
                                          <p:spTgt spid="675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5">
                                            <p:txEl>
                                              <p:pRg st="2" end="2"/>
                                            </p:txEl>
                                          </p:spTgt>
                                        </p:tgtEl>
                                        <p:attrNameLst>
                                          <p:attrName>style.visibility</p:attrName>
                                        </p:attrNameLst>
                                      </p:cBhvr>
                                      <p:to>
                                        <p:strVal val="visible"/>
                                      </p:to>
                                    </p:set>
                                    <p:anim calcmode="lin" valueType="num">
                                      <p:cBhvr additive="base">
                                        <p:cTn id="19" dur="500" fill="hold"/>
                                        <p:tgtEl>
                                          <p:spTgt spid="675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5">
                                            <p:txEl>
                                              <p:pRg st="3" end="3"/>
                                            </p:txEl>
                                          </p:spTgt>
                                        </p:tgtEl>
                                        <p:attrNameLst>
                                          <p:attrName>style.visibility</p:attrName>
                                        </p:attrNameLst>
                                      </p:cBhvr>
                                      <p:to>
                                        <p:strVal val="visible"/>
                                      </p:to>
                                    </p:set>
                                    <p:anim calcmode="lin" valueType="num">
                                      <p:cBhvr additive="base">
                                        <p:cTn id="25" dur="500" fill="hold"/>
                                        <p:tgtEl>
                                          <p:spTgt spid="6758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5">
                                            <p:txEl>
                                              <p:pRg st="4" end="4"/>
                                            </p:txEl>
                                          </p:spTgt>
                                        </p:tgtEl>
                                        <p:attrNameLst>
                                          <p:attrName>style.visibility</p:attrName>
                                        </p:attrNameLst>
                                      </p:cBhvr>
                                      <p:to>
                                        <p:strVal val="visible"/>
                                      </p:to>
                                    </p:set>
                                    <p:anim calcmode="lin" valueType="num">
                                      <p:cBhvr additive="base">
                                        <p:cTn id="31" dur="500" fill="hold"/>
                                        <p:tgtEl>
                                          <p:spTgt spid="6758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585">
                                            <p:txEl>
                                              <p:pRg st="6" end="6"/>
                                            </p:txEl>
                                          </p:spTgt>
                                        </p:tgtEl>
                                        <p:attrNameLst>
                                          <p:attrName>style.visibility</p:attrName>
                                        </p:attrNameLst>
                                      </p:cBhvr>
                                      <p:to>
                                        <p:strVal val="visible"/>
                                      </p:to>
                                    </p:set>
                                    <p:anim calcmode="lin" valueType="num">
                                      <p:cBhvr additive="base">
                                        <p:cTn id="37" dur="500" fill="hold"/>
                                        <p:tgtEl>
                                          <p:spTgt spid="6758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400" smtClean="0">
                <a:solidFill>
                  <a:srgbClr val="006600"/>
                </a:solidFill>
                <a:latin typeface="SimSun" pitchFamily="2" charset="-122"/>
                <a:ea typeface="SimSun" pitchFamily="2" charset="-122"/>
                <a:sym typeface="SimSun" pitchFamily="2" charset="-122"/>
              </a:rPr>
              <a:t>领袖的品质</a:t>
            </a:r>
            <a:endParaRPr lang="en-US" altLang="en-US" smtClean="0"/>
          </a:p>
        </p:txBody>
      </p:sp>
      <p:sp>
        <p:nvSpPr>
          <p:cNvPr id="68610" name="Rectangle 2"/>
          <p:cNvSpPr>
            <a:spLocks noGrp="1" noChangeArrowheads="1"/>
          </p:cNvSpPr>
          <p:nvPr>
            <p:ph type="body" idx="1"/>
          </p:nvPr>
        </p:nvSpPr>
        <p:spPr>
          <a:xfrm>
            <a:off x="685800" y="1981200"/>
            <a:ext cx="8458200" cy="4876800"/>
          </a:xfrm>
        </p:spPr>
        <p:txBody>
          <a:bodyPr lIns="0" tIns="0" rIns="0" bIns="0"/>
          <a:lstStyle/>
          <a:p>
            <a:pPr marL="300038" indent="-300038" defTabSz="914400" eaLnBrk="1">
              <a:lnSpc>
                <a:spcPct val="90000"/>
              </a:lnSpc>
              <a:spcBef>
                <a:spcPts val="700"/>
              </a:spcBef>
              <a:buFontTx/>
              <a:buBlip>
                <a:blip r:embed="rId2"/>
              </a:buBlip>
            </a:pPr>
            <a:r>
              <a:rPr lang="ja-JP" altLang="en-US" sz="2800" smtClean="0">
                <a:latin typeface="SimSun" pitchFamily="2" charset="-122"/>
                <a:ea typeface="SimSun" pitchFamily="2" charset="-122"/>
                <a:sym typeface="SimSun" pitchFamily="2" charset="-122"/>
              </a:rPr>
              <a:t>他们是谁？</a:t>
            </a:r>
            <a:r>
              <a:rPr lang="ja-JP" altLang="en-US" sz="2800" smtClean="0">
                <a:solidFill>
                  <a:srgbClr val="0000CC"/>
                </a:solidFill>
                <a:latin typeface="SimSun" pitchFamily="2" charset="-122"/>
                <a:ea typeface="SimSun" pitchFamily="2" charset="-122"/>
                <a:sym typeface="SimSun" pitchFamily="2" charset="-122"/>
              </a:rPr>
              <a:t>监督</a:t>
            </a:r>
            <a:r>
              <a:rPr lang="en-US" altLang="ja-JP" sz="2800" smtClean="0">
                <a:solidFill>
                  <a:srgbClr val="0000CC"/>
                </a:solidFill>
                <a:latin typeface="SimSun" pitchFamily="2" charset="-122"/>
                <a:ea typeface="SimSun" pitchFamily="2" charset="-122"/>
                <a:sym typeface="SimSun" pitchFamily="2" charset="-122"/>
              </a:rPr>
              <a:t> </a:t>
            </a:r>
            <a:r>
              <a:rPr lang="en-US" altLang="ja-JP" sz="2800" smtClean="0">
                <a:latin typeface="Arial" pitchFamily="34" charset="0"/>
                <a:cs typeface="Arial" pitchFamily="34" charset="0"/>
                <a:sym typeface="Arial" pitchFamily="34" charset="0"/>
              </a:rPr>
              <a:t> (</a:t>
            </a:r>
            <a:r>
              <a:rPr lang="ja-JP" altLang="en-US" sz="2800" smtClean="0">
                <a:latin typeface="SimSun" pitchFamily="2" charset="-122"/>
                <a:ea typeface="SimSun" pitchFamily="2" charset="-122"/>
                <a:sym typeface="SimSun" pitchFamily="2" charset="-122"/>
              </a:rPr>
              <a:t>长老，主教，牧师</a:t>
            </a:r>
            <a:r>
              <a:rPr lang="en-US" altLang="ja-JP" sz="2800" smtClean="0">
                <a:latin typeface="Arial" pitchFamily="34" charset="0"/>
                <a:cs typeface="Arial" pitchFamily="34" charset="0"/>
                <a:sym typeface="Arial" pitchFamily="34" charset="0"/>
              </a:rPr>
              <a:t>) </a:t>
            </a:r>
            <a:r>
              <a:rPr lang="ja-JP" altLang="en-US" sz="2800" smtClean="0">
                <a:latin typeface="SimSun" pitchFamily="2" charset="-122"/>
                <a:ea typeface="SimSun" pitchFamily="2" charset="-122"/>
                <a:sym typeface="SimSun" pitchFamily="2" charset="-122"/>
              </a:rPr>
              <a:t>和</a:t>
            </a:r>
            <a:r>
              <a:rPr lang="ja-JP" altLang="en-US" sz="3200" smtClean="0">
                <a:solidFill>
                  <a:srgbClr val="0000CC"/>
                </a:solidFill>
                <a:latin typeface="SimSun" pitchFamily="2" charset="-122"/>
                <a:ea typeface="SimSun" pitchFamily="2" charset="-122"/>
                <a:sym typeface="SimSun" pitchFamily="2" charset="-122"/>
              </a:rPr>
              <a:t>执事</a:t>
            </a:r>
            <a:endParaRPr lang="en-US" altLang="ja-JP" sz="3200" smtClean="0">
              <a:solidFill>
                <a:srgbClr val="0000CC"/>
              </a:solidFill>
              <a:latin typeface="Arial Bold" pitchFamily="2" charset="0"/>
              <a:sym typeface="Arial Bold" pitchFamily="2"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品质是指领袖</a:t>
            </a:r>
            <a:r>
              <a:rPr lang="ja-JP" altLang="en-US" sz="2800" smtClean="0">
                <a:solidFill>
                  <a:srgbClr val="0000CC"/>
                </a:solidFill>
                <a:latin typeface="SimSun" pitchFamily="2" charset="-122"/>
                <a:ea typeface="SimSun" pitchFamily="2" charset="-122"/>
                <a:sym typeface="SimSun" pitchFamily="2" charset="-122"/>
              </a:rPr>
              <a:t>现在</a:t>
            </a:r>
            <a:r>
              <a:rPr lang="ja-JP" altLang="en-US" sz="2800" smtClean="0">
                <a:latin typeface="SimSun" pitchFamily="2" charset="-122"/>
                <a:ea typeface="SimSun" pitchFamily="2" charset="-122"/>
                <a:sym typeface="SimSun" pitchFamily="2" charset="-122"/>
              </a:rPr>
              <a:t>的生活</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如果领袖失败，他必须离职。</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所有的品质是</a:t>
            </a:r>
            <a:r>
              <a:rPr lang="ja-JP" altLang="en-US" sz="2800" smtClean="0">
                <a:solidFill>
                  <a:srgbClr val="0000CC"/>
                </a:solidFill>
                <a:latin typeface="SimSun" pitchFamily="2" charset="-122"/>
                <a:ea typeface="SimSun" pitchFamily="2" charset="-122"/>
                <a:sym typeface="SimSun" pitchFamily="2" charset="-122"/>
              </a:rPr>
              <a:t>必需</a:t>
            </a:r>
            <a:r>
              <a:rPr lang="ja-JP" altLang="en-US" sz="2800" smtClean="0">
                <a:latin typeface="SimSun" pitchFamily="2" charset="-122"/>
                <a:ea typeface="SimSun" pitchFamily="2" charset="-122"/>
                <a:sym typeface="SimSun" pitchFamily="2" charset="-122"/>
              </a:rPr>
              <a:t>和</a:t>
            </a:r>
            <a:r>
              <a:rPr lang="ja-JP" altLang="en-US" sz="2800" smtClean="0">
                <a:solidFill>
                  <a:srgbClr val="0000CC"/>
                </a:solidFill>
                <a:latin typeface="SimSun" pitchFamily="2" charset="-122"/>
                <a:ea typeface="SimSun" pitchFamily="2" charset="-122"/>
                <a:sym typeface="SimSun" pitchFamily="2" charset="-122"/>
              </a:rPr>
              <a:t>相等重要</a:t>
            </a:r>
            <a:r>
              <a:rPr lang="ja-JP" altLang="en-US" sz="2800" smtClean="0">
                <a:latin typeface="SimSun" pitchFamily="2" charset="-122"/>
                <a:ea typeface="SimSun" pitchFamily="2" charset="-122"/>
                <a:sym typeface="SimSun" pitchFamily="2" charset="-122"/>
              </a:rPr>
              <a:t>得</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solidFill>
                  <a:srgbClr val="3E2DF9"/>
                </a:solidFill>
                <a:latin typeface="SimSun" pitchFamily="2" charset="-122"/>
                <a:ea typeface="SimSun" pitchFamily="2" charset="-122"/>
                <a:sym typeface="SimSun" pitchFamily="2" charset="-122"/>
              </a:rPr>
              <a:t>品格是比才干重要</a:t>
            </a:r>
            <a:r>
              <a:rPr lang="en-US" altLang="ja-JP" sz="2800" smtClean="0">
                <a:solidFill>
                  <a:srgbClr val="3E2DF9"/>
                </a:solidFill>
                <a:latin typeface="SimSun" pitchFamily="2" charset="-122"/>
                <a:ea typeface="SimSun" pitchFamily="2" charset="-122"/>
                <a:sym typeface="SimSun" pitchFamily="2" charset="-122"/>
              </a:rPr>
              <a:t> </a:t>
            </a:r>
            <a:r>
              <a:rPr lang="ja-JP" altLang="en-US" sz="2800" smtClean="0">
                <a:latin typeface="SimSun" pitchFamily="2" charset="-122"/>
                <a:ea typeface="SimSun" pitchFamily="2" charset="-122"/>
                <a:sym typeface="SimSun" pitchFamily="2" charset="-122"/>
              </a:rPr>
              <a:t>（只有两种特性有关才干）</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solidFill>
                  <a:srgbClr val="3E2DF9"/>
                </a:solidFill>
                <a:latin typeface="SimSun" pitchFamily="2" charset="-122"/>
                <a:ea typeface="SimSun" pitchFamily="2" charset="-122"/>
                <a:sym typeface="SimSun" pitchFamily="2" charset="-122"/>
              </a:rPr>
              <a:t>管理自己的家</a:t>
            </a:r>
            <a:r>
              <a:rPr lang="ja-JP" altLang="en-US" sz="2800" smtClean="0">
                <a:latin typeface="SimSun" pitchFamily="2" charset="-122"/>
                <a:ea typeface="SimSun" pitchFamily="2" charset="-122"/>
                <a:sym typeface="SimSun" pitchFamily="2" charset="-122"/>
              </a:rPr>
              <a:t>重于工作</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应该要合格才可以</a:t>
            </a:r>
            <a:r>
              <a:rPr lang="en-US" altLang="ja-JP" sz="2800" smtClean="0">
                <a:latin typeface="Arial" pitchFamily="34" charset="0"/>
                <a:cs typeface="Arial" pitchFamily="34" charset="0"/>
                <a:sym typeface="Arial" pitchFamily="34" charset="0"/>
              </a:rPr>
              <a:t> </a:t>
            </a:r>
          </a:p>
          <a:p>
            <a:pPr marL="457200" lvl="1" indent="0" defTabSz="914400" eaLnBrk="1">
              <a:lnSpc>
                <a:spcPct val="90000"/>
              </a:lnSpc>
              <a:spcBef>
                <a:spcPts val="600"/>
              </a:spcBef>
            </a:pPr>
            <a:r>
              <a:rPr lang="en-US" altLang="en-US" sz="2800" smtClean="0">
                <a:latin typeface="Arial" pitchFamily="34" charset="0"/>
                <a:cs typeface="Arial" pitchFamily="34" charset="0"/>
                <a:sym typeface="Arial" pitchFamily="34" charset="0"/>
              </a:rPr>
              <a:t>1. </a:t>
            </a:r>
            <a:r>
              <a:rPr lang="ja-JP" altLang="en-US" sz="2800" smtClean="0">
                <a:latin typeface="SimSun" pitchFamily="2" charset="-122"/>
                <a:ea typeface="SimSun" pitchFamily="2" charset="-122"/>
                <a:sym typeface="SimSun" pitchFamily="2" charset="-122"/>
              </a:rPr>
              <a:t>给于</a:t>
            </a:r>
            <a:r>
              <a:rPr lang="ja-JP" altLang="en-US" sz="2800" smtClean="0">
                <a:solidFill>
                  <a:srgbClr val="0000CC"/>
                </a:solidFill>
                <a:latin typeface="SimSun" pitchFamily="2" charset="-122"/>
                <a:ea typeface="SimSun" pitchFamily="2" charset="-122"/>
                <a:sym typeface="SimSun" pitchFamily="2" charset="-122"/>
              </a:rPr>
              <a:t>敬虔方向</a:t>
            </a:r>
            <a:endParaRPr lang="en-US" altLang="ja-JP" sz="2800" smtClean="0">
              <a:solidFill>
                <a:srgbClr val="0000CC"/>
              </a:solidFill>
              <a:latin typeface="Arial Bold" pitchFamily="2" charset="0"/>
              <a:ea typeface="MS PGothic" pitchFamily="34" charset="-128"/>
              <a:sym typeface="Arial Bold" pitchFamily="2" charset="0"/>
            </a:endParaRPr>
          </a:p>
          <a:p>
            <a:pPr marL="457200" lvl="1" indent="0" defTabSz="914400" eaLnBrk="1">
              <a:lnSpc>
                <a:spcPct val="90000"/>
              </a:lnSpc>
              <a:spcBef>
                <a:spcPts val="600"/>
              </a:spcBef>
            </a:pPr>
            <a:r>
              <a:rPr lang="en-US" altLang="en-US" sz="2800" smtClean="0">
                <a:latin typeface="Arial" pitchFamily="34" charset="0"/>
                <a:ea typeface="MS PGothic" pitchFamily="34" charset="-128"/>
                <a:cs typeface="Arial" pitchFamily="34" charset="0"/>
                <a:sym typeface="Arial" pitchFamily="34" charset="0"/>
              </a:rPr>
              <a:t>2. </a:t>
            </a:r>
            <a:r>
              <a:rPr lang="ja-JP" altLang="en-US" sz="2800" smtClean="0">
                <a:latin typeface="SimSun" pitchFamily="2" charset="-122"/>
                <a:ea typeface="SimSun" pitchFamily="2" charset="-122"/>
                <a:cs typeface="Arial" pitchFamily="34" charset="0"/>
                <a:sym typeface="SimSun" pitchFamily="2" charset="-122"/>
              </a:rPr>
              <a:t>教会可以</a:t>
            </a:r>
            <a:r>
              <a:rPr lang="ja-JP" altLang="en-US" sz="2800" smtClean="0">
                <a:solidFill>
                  <a:srgbClr val="0000CC"/>
                </a:solidFill>
                <a:latin typeface="SimSun" pitchFamily="2" charset="-122"/>
                <a:ea typeface="SimSun" pitchFamily="2" charset="-122"/>
                <a:cs typeface="Arial" pitchFamily="34" charset="0"/>
                <a:sym typeface="SimSun" pitchFamily="2" charset="-122"/>
              </a:rPr>
              <a:t>避免</a:t>
            </a:r>
            <a:r>
              <a:rPr lang="ja-JP" altLang="en-US" sz="2800" smtClean="0">
                <a:latin typeface="SimSun" pitchFamily="2" charset="-122"/>
                <a:ea typeface="SimSun" pitchFamily="2" charset="-122"/>
                <a:cs typeface="Arial" pitchFamily="34" charset="0"/>
                <a:sym typeface="SimSun" pitchFamily="2" charset="-122"/>
              </a:rPr>
              <a:t>不好或不熟练的领袖带来的不必要</a:t>
            </a:r>
            <a:r>
              <a:rPr lang="ja-JP" altLang="en-US" sz="2800" smtClean="0">
                <a:solidFill>
                  <a:srgbClr val="0000CC"/>
                </a:solidFill>
                <a:latin typeface="SimSun" pitchFamily="2" charset="-122"/>
                <a:ea typeface="SimSun" pitchFamily="2" charset="-122"/>
                <a:cs typeface="Arial" pitchFamily="34" charset="0"/>
                <a:sym typeface="SimSun" pitchFamily="2" charset="-122"/>
              </a:rPr>
              <a:t>问题</a:t>
            </a:r>
            <a:endParaRPr lang="en-US" altLang="en-US" smtClean="0">
              <a:ea typeface="SimSun" pitchFamily="2" charset="-122"/>
              <a:cs typeface="Arial" pitchFamily="34" charset="0"/>
            </a:endParaRPr>
          </a:p>
        </p:txBody>
      </p:sp>
      <p:sp>
        <p:nvSpPr>
          <p:cNvPr id="68611"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223</a:t>
            </a:r>
            <a:endParaRPr lang="en-US" alt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a:t>
            </a:r>
            <a:r>
              <a:rPr lang="en-US" sz="3600" b="1" dirty="0">
                <a:solidFill>
                  <a:srgbClr val="FFFFFF"/>
                </a:solidFill>
                <a:effectLst>
                  <a:glow rad="127000">
                    <a:srgbClr val="000000"/>
                  </a:glow>
                </a:effectLst>
                <a:latin typeface="Arial"/>
                <a:cs typeface="Arial"/>
              </a:rPr>
              <a:t>1 Timothy</a:t>
            </a:r>
            <a:r>
              <a:rPr lang="en-US" sz="3600" b="1" dirty="0">
                <a:solidFill>
                  <a:schemeClr val="bg1"/>
                </a:solidFill>
                <a:effectLst>
                  <a:glow rad="101600">
                    <a:schemeClr val="tx1">
                      <a:alpha val="99000"/>
                    </a:schemeClr>
                  </a:glow>
                </a:effectLst>
                <a:latin typeface="Arial"/>
                <a:cs typeface="Arial"/>
              </a:rPr>
              <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is often called Lord (1:2, 12, 14; 6:3)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and even the “Lord of lords” (6:14).</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hangingPunct="1"/>
            <a:r>
              <a:rPr lang="en-US" b="1" dirty="0">
                <a:solidFill>
                  <a:srgbClr val="FFFFFF"/>
                </a:solidFill>
                <a:cs typeface="Arial" charset="0"/>
              </a:rPr>
              <a:t>27d</a:t>
            </a:r>
          </a:p>
        </p:txBody>
      </p:sp>
    </p:spTree>
    <p:extLst>
      <p:ext uri="{BB962C8B-B14F-4D97-AF65-F5344CB8AC3E}">
        <p14:creationId xmlns:p14="http://schemas.microsoft.com/office/powerpoint/2010/main" val="1778762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DEE198-53BE-4FF4-92F9-0D6122FD46BD}" type="slidenum">
              <a:rPr lang="en-US" altLang="en-US" sz="1400"/>
              <a:pPr algn="r" eaLnBrk="1"/>
              <a:t>80</a:t>
            </a:fld>
            <a:endParaRPr lang="en-US" altLang="en-US"/>
          </a:p>
        </p:txBody>
      </p:sp>
      <p:pic>
        <p:nvPicPr>
          <p:cNvPr id="6963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613870F8-5AED-4B79-83EC-BE195F347996}" type="slidenum">
              <a:rPr lang="en-US" altLang="en-US" sz="1400"/>
              <a:pPr algn="r" eaLnBrk="1"/>
              <a:t>81</a:t>
            </a:fld>
            <a:endParaRPr lang="en-US" altLang="en-US"/>
          </a:p>
        </p:txBody>
      </p:sp>
      <p:pic>
        <p:nvPicPr>
          <p:cNvPr id="7065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27038"/>
            <a:ext cx="9142413" cy="619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59" name="AutoShape 3"/>
          <p:cNvSpPr>
            <a:spLocks/>
          </p:cNvSpPr>
          <p:nvPr/>
        </p:nvSpPr>
        <p:spPr bwMode="auto">
          <a:xfrm>
            <a:off x="3008313" y="254000"/>
            <a:ext cx="3125787" cy="2208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latin typeface="Stencil" pitchFamily="82" charset="0"/>
                <a:sym typeface="Stencil" pitchFamily="82" charset="0"/>
              </a:rPr>
              <a:t>会众权利</a:t>
            </a:r>
            <a:endParaRPr lang="en-US" altLang="en-US" sz="5600">
              <a:latin typeface="Stencil" pitchFamily="82" charset="0"/>
              <a:sym typeface="Stencil" pitchFamily="82" charset="0"/>
            </a:endParaRPr>
          </a:p>
        </p:txBody>
      </p:sp>
      <p:sp>
        <p:nvSpPr>
          <p:cNvPr id="70660" name="AutoShape 4"/>
          <p:cNvSpPr>
            <a:spLocks/>
          </p:cNvSpPr>
          <p:nvPr/>
        </p:nvSpPr>
        <p:spPr bwMode="auto">
          <a:xfrm>
            <a:off x="-19050" y="1136650"/>
            <a:ext cx="9182100" cy="6080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34963" indent="-77788"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执行教会</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纪律</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（太</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18:17</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「就告诉教会</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buSzPct val="100000"/>
              <a:buFont typeface="Symbol" pitchFamily="18" charset="2"/>
              <a:buChar char="•"/>
            </a:pP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挑选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领袖（徒</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6:3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「当从你们中间选出</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buSzPct val="100000"/>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传授正统的</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教义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「我当日传给你们的，原是从主领受的</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」（林前</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11:23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「亲爱的弟兄啊</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总要试验那些灵」（约一</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4:1</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「为</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真道竭力的争辩。」（犹</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en-US" sz="3000">
              <a:effectLst>
                <a:outerShdw blurRad="38100" dist="38100" dir="2700000" algn="tl">
                  <a:srgbClr val="FFFFFF"/>
                </a:outerShdw>
              </a:effectLst>
              <a:latin typeface="Abadi MT Condensed Extra Bold" pitchFamily="2" charset="0"/>
              <a:sym typeface="Abadi MT Condensed Extra Bold" pitchFamily="2" charset="0"/>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02FF7D1-4BE2-4219-99C5-E7DE1F2913E7}" type="slidenum">
              <a:rPr lang="en-US" altLang="en-US" sz="1400"/>
              <a:pPr algn="r" eaLnBrk="1"/>
              <a:t>82</a:t>
            </a:fld>
            <a:endParaRPr lang="en-US" altLang="en-US"/>
          </a:p>
        </p:txBody>
      </p:sp>
      <p:pic>
        <p:nvPicPr>
          <p:cNvPr id="71682"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主教级</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教会结构图</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（简化）</a:t>
            </a:r>
            <a:endParaRPr lang="en-US" altLang="en-US" sz="4000">
              <a:solidFill>
                <a:srgbClr val="FFFFFF"/>
              </a:solidFill>
              <a:effectLst>
                <a:outerShdw blurRad="38100" dist="38100" dir="2700000" algn="tl">
                  <a:srgbClr val="535353"/>
                </a:outerShdw>
              </a:effectLst>
              <a:latin typeface="Stencil" pitchFamily="82" charset="0"/>
              <a:sym typeface="Stencil" pitchFamily="82" charset="0"/>
            </a:endParaRPr>
          </a:p>
        </p:txBody>
      </p:sp>
      <p:sp>
        <p:nvSpPr>
          <p:cNvPr id="71684" name="Line 4"/>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5" name="Line 5"/>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6" name="Line 6"/>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7" name="Line 7"/>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8" name="Line 8"/>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9" name="Line 9"/>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0" name="AutoShape 10"/>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1" name="Line 11"/>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2" name="AutoShape 12"/>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4" name="AutoShape 14"/>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5" name="Line 15"/>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6" name="Line 16"/>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7" name="AutoShape 17"/>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8" name="Line 18"/>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9" name="AutoShape 19"/>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700" name="AutoShape 20"/>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pic>
        <p:nvPicPr>
          <p:cNvPr id="71701" name="Picture 21"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300">
                <a:solidFill>
                  <a:srgbClr val="FFFFFF"/>
                </a:solidFill>
                <a:latin typeface="SimSun" pitchFamily="2" charset="-122"/>
                <a:ea typeface="SimSun" pitchFamily="2" charset="-122"/>
                <a:sym typeface="SimSun" pitchFamily="2" charset="-122"/>
              </a:rPr>
              <a:t>会督</a:t>
            </a:r>
            <a:endParaRPr lang="en-US" altLang="en-US"/>
          </a:p>
        </p:txBody>
      </p:sp>
      <p:pic>
        <p:nvPicPr>
          <p:cNvPr id="71705" name="Picture 25"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7" name="AutoShape 27"/>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8" name="AutoShape 28"/>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9" name="AutoShape 29"/>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圣公会</a:t>
            </a:r>
            <a:r>
              <a:rPr lang="en-US" altLang="ja-JP" sz="260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信义会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卫理公会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东正教</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天主教</a:t>
            </a:r>
            <a:endParaRPr lang="en-US" altLang="en-US" sz="2600">
              <a:solidFill>
                <a:srgbClr val="FFFFFF"/>
              </a:solidFill>
              <a:latin typeface="SimSun" pitchFamily="2" charset="-122"/>
              <a:ea typeface="SimSun" pitchFamily="2" charset="-122"/>
              <a:sym typeface="SimSun" pitchFamily="2" charset="-122"/>
            </a:endParaRPr>
          </a:p>
        </p:txBody>
      </p:sp>
      <p:sp>
        <p:nvSpPr>
          <p:cNvPr id="71710" name="AutoShape 30"/>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7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CC4F4E9-EE95-4EB0-B95D-00186252524E}" type="slidenum">
              <a:rPr lang="en-US" altLang="en-US" sz="1400"/>
              <a:pPr algn="r" eaLnBrk="1"/>
              <a:t>83</a:t>
            </a:fld>
            <a:endParaRPr lang="en-US" altLang="en-US"/>
          </a:p>
        </p:txBody>
      </p:sp>
      <p:sp>
        <p:nvSpPr>
          <p:cNvPr id="72707" name="AutoShape 3"/>
          <p:cNvSpPr>
            <a:spLocks/>
          </p:cNvSpPr>
          <p:nvPr/>
        </p:nvSpPr>
        <p:spPr bwMode="auto">
          <a:xfrm>
            <a:off x="795338" y="1206500"/>
            <a:ext cx="7551737" cy="655638"/>
          </a:xfrm>
          <a:custGeom>
            <a:avLst/>
            <a:gdLst>
              <a:gd name="T0" fmla="*/ 3775869 w 21600"/>
              <a:gd name="T1" fmla="*/ 327819 h 21600"/>
              <a:gd name="T2" fmla="*/ 3775869 w 21600"/>
              <a:gd name="T3" fmla="*/ 327819 h 21600"/>
              <a:gd name="T4" fmla="*/ 3775869 w 21600"/>
              <a:gd name="T5" fmla="*/ 327819 h 21600"/>
              <a:gd name="T6" fmla="*/ 3775869 w 21600"/>
              <a:gd name="T7" fmla="*/ 3278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长老会</a:t>
            </a:r>
            <a:endParaRPr lang="en-US" altLang="en-US"/>
          </a:p>
        </p:txBody>
      </p:sp>
      <p:sp>
        <p:nvSpPr>
          <p:cNvPr id="72708" name="Line 4"/>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09" name="Line 5"/>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0" name="Line 6"/>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1" name="AutoShape 7"/>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700">
                <a:solidFill>
                  <a:srgbClr val="FFFFFF"/>
                </a:solidFill>
                <a:latin typeface="SimSun" pitchFamily="2" charset="-122"/>
                <a:ea typeface="SimSun" pitchFamily="2" charset="-122"/>
                <a:sym typeface="SimSun" pitchFamily="2" charset="-122"/>
              </a:rPr>
              <a:t>主任牧师</a:t>
            </a:r>
            <a:endParaRPr lang="en-US" altLang="en-US" sz="2700">
              <a:solidFill>
                <a:srgbClr val="FFFFFF"/>
              </a:solidFill>
              <a:latin typeface="SimSun" pitchFamily="2" charset="-122"/>
              <a:ea typeface="SimSun" pitchFamily="2" charset="-122"/>
              <a:sym typeface="SimSun" pitchFamily="2" charset="-122"/>
            </a:endParaRPr>
          </a:p>
        </p:txBody>
      </p:sp>
      <p:sp>
        <p:nvSpPr>
          <p:cNvPr id="72712" name="AutoShape 8"/>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3" name="AutoShape 9"/>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4" name="Line 10"/>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5" name="Line 11"/>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6" name="Line 12"/>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7" name="Line 13"/>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8" name="Line 14"/>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9" name="Line 15"/>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20" name="AutoShape 16"/>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1" name="AutoShape 17"/>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2" name="AutoShape 18"/>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pic>
        <p:nvPicPr>
          <p:cNvPr id="72723" name="Picture 1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p:cNvSpPr>
            <a:spLocks/>
          </p:cNvSpPr>
          <p:nvPr/>
        </p:nvSpPr>
        <p:spPr bwMode="auto">
          <a:xfrm>
            <a:off x="1766888"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7" name="AutoShape 23"/>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8" name="AutoShape 24"/>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9" name="AutoShape 25"/>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
        <p:nvSpPr>
          <p:cNvPr id="72706" name="AutoShape 2"/>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300">
                <a:solidFill>
                  <a:srgbClr val="FFFFFF"/>
                </a:solidFill>
                <a:latin typeface="SimSun" pitchFamily="2" charset="-122"/>
                <a:ea typeface="SimSun" pitchFamily="2" charset="-122"/>
                <a:sym typeface="SimSun" pitchFamily="2" charset="-122"/>
              </a:rPr>
              <a:t>基本长老会结构图</a:t>
            </a:r>
            <a:endParaRPr lang="en-US" altLang="en-US" sz="43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A80C1F5-126F-4FE3-8677-DB4CE966E3CC}" type="slidenum">
              <a:rPr lang="en-US" altLang="en-US" sz="1400"/>
              <a:pPr algn="r" eaLnBrk="1"/>
              <a:t>84</a:t>
            </a:fld>
            <a:endParaRPr lang="en-US" altLang="en-US"/>
          </a:p>
        </p:txBody>
      </p:sp>
      <p:sp>
        <p:nvSpPr>
          <p:cNvPr id="73730" name="AutoShape 2"/>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100">
                <a:solidFill>
                  <a:srgbClr val="FFFFFF"/>
                </a:solidFill>
                <a:latin typeface="SimSun" pitchFamily="2" charset="-122"/>
                <a:ea typeface="SimSun" pitchFamily="2" charset="-122"/>
                <a:sym typeface="SimSun" pitchFamily="2" charset="-122"/>
              </a:rPr>
              <a:t>区域长老会结构图</a:t>
            </a:r>
            <a:endParaRPr lang="en-US" altLang="en-US" sz="4100">
              <a:solidFill>
                <a:srgbClr val="FFFFFF"/>
              </a:solidFill>
              <a:latin typeface="SimSun" pitchFamily="2" charset="-122"/>
              <a:ea typeface="SimSun" pitchFamily="2" charset="-122"/>
              <a:sym typeface="SimSun" pitchFamily="2" charset="-122"/>
            </a:endParaRPr>
          </a:p>
        </p:txBody>
      </p:sp>
      <p:sp>
        <p:nvSpPr>
          <p:cNvPr id="73731" name="AutoShape 3"/>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a:solidFill>
                  <a:srgbClr val="FFFFFF"/>
                </a:solidFill>
                <a:latin typeface="Calibri" pitchFamily="34" charset="0"/>
                <a:cs typeface="Calibri" pitchFamily="34" charset="0"/>
                <a:sym typeface="Calibri" pitchFamily="34" charset="0"/>
              </a:rPr>
              <a:t>                                            </a:t>
            </a:r>
            <a:r>
              <a:rPr lang="ja-JP" altLang="en-US" sz="2600">
                <a:solidFill>
                  <a:srgbClr val="FFFFFF"/>
                </a:solidFill>
                <a:latin typeface="SimSun" pitchFamily="2" charset="-122"/>
                <a:ea typeface="SimSun" pitchFamily="2" charset="-122"/>
                <a:sym typeface="SimSun" pitchFamily="2" charset="-122"/>
              </a:rPr>
              <a:t>教区</a:t>
            </a:r>
            <a:endParaRPr lang="en-US" altLang="en-US" sz="1900">
              <a:solidFill>
                <a:srgbClr val="FFFFFF"/>
              </a:solidFill>
              <a:latin typeface="SimSun" pitchFamily="2" charset="-122"/>
              <a:ea typeface="SimSun" pitchFamily="2" charset="-122"/>
              <a:sym typeface="SimSun" pitchFamily="2" charset="-122"/>
            </a:endParaRPr>
          </a:p>
        </p:txBody>
      </p:sp>
      <p:sp>
        <p:nvSpPr>
          <p:cNvPr id="73732" name="Line 4"/>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3" name="Line 5"/>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4" name="AutoShape 6"/>
          <p:cNvSpPr>
            <a:spLocks/>
          </p:cNvSpPr>
          <p:nvPr/>
        </p:nvSpPr>
        <p:spPr bwMode="auto">
          <a:xfrm>
            <a:off x="180975" y="2722563"/>
            <a:ext cx="4191000" cy="554037"/>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5" name="AutoShape 7"/>
          <p:cNvSpPr>
            <a:spLocks/>
          </p:cNvSpPr>
          <p:nvPr/>
        </p:nvSpPr>
        <p:spPr bwMode="auto">
          <a:xfrm>
            <a:off x="4572000" y="2667000"/>
            <a:ext cx="4191000" cy="554038"/>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6" name="Line 8"/>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7" name="Line 9"/>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8" name="Line 10"/>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9" name="Line 11"/>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0" name="Line 12"/>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1" name="Line 13"/>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2" name="AutoShape 14"/>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3" name="AutoShape 15"/>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4" name="AutoShape 16"/>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5" name="AutoShape 17"/>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6" name="AutoShape 18"/>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7" name="AutoShape 19"/>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8" name="Line 20"/>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9" name="Line 21"/>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0" name="Line 22"/>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1" name="Line 23"/>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2" name="Line 24"/>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3" name="Line 25"/>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4" name="Line 26"/>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5" name="Line 27"/>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6" name="Line 28"/>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7" name="Line 29"/>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8" name="Line 30"/>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9" name="AutoShape 31"/>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0" name="AutoShape 32"/>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1" name="Line 33"/>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62" name="AutoShape 34"/>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3" name="AutoShape 35"/>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4" name="AutoShape 36"/>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5" name="AutoShape 37"/>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pic>
        <p:nvPicPr>
          <p:cNvPr id="73766" name="Picture 3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3773" name="AutoShape 45"/>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4" name="AutoShape 46"/>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5" name="AutoShape 47"/>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6" name="AutoShape 48"/>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7" name="AutoShape 49"/>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1EDC84E-351E-40E9-96AF-6E0955E63B85}" type="slidenum">
              <a:rPr lang="en-US" altLang="en-US" sz="1400"/>
              <a:pPr algn="r" eaLnBrk="1"/>
              <a:t>85</a:t>
            </a:fld>
            <a:endParaRPr lang="en-US" altLang="en-US"/>
          </a:p>
        </p:txBody>
      </p:sp>
      <p:sp>
        <p:nvSpPr>
          <p:cNvPr id="74754" name="AutoShape 2"/>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最高层长老会结构图</a:t>
            </a:r>
            <a:endParaRPr lang="en-US" altLang="en-US" sz="3900">
              <a:solidFill>
                <a:srgbClr val="FFFFFF"/>
              </a:solidFill>
              <a:latin typeface="SimSun" pitchFamily="2" charset="-122"/>
              <a:ea typeface="SimSun" pitchFamily="2" charset="-122"/>
              <a:sym typeface="SimSun" pitchFamily="2" charset="-122"/>
            </a:endParaRPr>
          </a:p>
        </p:txBody>
      </p:sp>
      <p:sp>
        <p:nvSpPr>
          <p:cNvPr id="74755" name="AutoShape 3"/>
          <p:cNvSpPr>
            <a:spLocks/>
          </p:cNvSpPr>
          <p:nvPr/>
        </p:nvSpPr>
        <p:spPr bwMode="auto">
          <a:xfrm>
            <a:off x="519113" y="1995488"/>
            <a:ext cx="8305800" cy="631825"/>
          </a:xfrm>
          <a:custGeom>
            <a:avLst/>
            <a:gdLst>
              <a:gd name="T0" fmla="*/ 4152900 w 21600"/>
              <a:gd name="T1" fmla="*/ 315913 h 21600"/>
              <a:gd name="T2" fmla="*/ 4152900 w 21600"/>
              <a:gd name="T3" fmla="*/ 315913 h 21600"/>
              <a:gd name="T4" fmla="*/ 4152900 w 21600"/>
              <a:gd name="T5" fmla="*/ 315913 h 21600"/>
              <a:gd name="T6" fmla="*/ 4152900 w 21600"/>
              <a:gd name="T7" fmla="*/ 3159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100">
                <a:solidFill>
                  <a:srgbClr val="FFFFFF"/>
                </a:solidFill>
                <a:latin typeface="Calibri" pitchFamily="34" charset="0"/>
                <a:cs typeface="Calibri" pitchFamily="34" charset="0"/>
                <a:sym typeface="Calibri" pitchFamily="34" charset="0"/>
              </a:rPr>
              <a:t>                                   </a:t>
            </a:r>
            <a:r>
              <a:rPr lang="ja-JP" altLang="en-US" sz="3100">
                <a:solidFill>
                  <a:srgbClr val="FFFFFF"/>
                </a:solidFill>
                <a:latin typeface="SimSun" pitchFamily="2" charset="-122"/>
                <a:ea typeface="SimSun" pitchFamily="2" charset="-122"/>
                <a:sym typeface="SimSun" pitchFamily="2" charset="-122"/>
              </a:rPr>
              <a:t>长老大会</a:t>
            </a:r>
            <a:endParaRPr lang="en-US" altLang="en-US"/>
          </a:p>
        </p:txBody>
      </p:sp>
      <p:sp>
        <p:nvSpPr>
          <p:cNvPr id="74756" name="Line 4"/>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57" name="Line 5"/>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58" name="AutoShape 6"/>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a:solidFill>
                  <a:srgbClr val="FFFFFF"/>
                </a:solidFill>
                <a:latin typeface="Calibri" pitchFamily="34" charset="0"/>
                <a:cs typeface="Calibri" pitchFamily="34" charset="0"/>
                <a:sym typeface="Calibri" pitchFamily="34" charset="0"/>
              </a:rPr>
              <a:t>                       </a:t>
            </a: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59" name="AutoShape 7"/>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60" name="Line 8"/>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1" name="Line 9"/>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2" name="Line 10"/>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3" name="Line 11"/>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4" name="AutoShape 12"/>
          <p:cNvSpPr>
            <a:spLocks/>
          </p:cNvSpPr>
          <p:nvPr/>
        </p:nvSpPr>
        <p:spPr bwMode="auto">
          <a:xfrm>
            <a:off x="152400"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5" name="AutoShape 13"/>
          <p:cNvSpPr>
            <a:spLocks/>
          </p:cNvSpPr>
          <p:nvPr/>
        </p:nvSpPr>
        <p:spPr bwMode="auto">
          <a:xfrm>
            <a:off x="241458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6" name="AutoShape 14"/>
          <p:cNvSpPr>
            <a:spLocks/>
          </p:cNvSpPr>
          <p:nvPr/>
        </p:nvSpPr>
        <p:spPr bwMode="auto">
          <a:xfrm>
            <a:off x="473233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7" name="AutoShape 15"/>
          <p:cNvSpPr>
            <a:spLocks/>
          </p:cNvSpPr>
          <p:nvPr/>
        </p:nvSpPr>
        <p:spPr bwMode="auto">
          <a:xfrm>
            <a:off x="7050088" y="4951413"/>
            <a:ext cx="1905000" cy="555625"/>
          </a:xfrm>
          <a:custGeom>
            <a:avLst/>
            <a:gdLst>
              <a:gd name="T0" fmla="*/ 952500 w 21600"/>
              <a:gd name="T1" fmla="*/ 277813 h 21600"/>
              <a:gd name="T2" fmla="*/ 952500 w 21600"/>
              <a:gd name="T3" fmla="*/ 277813 h 21600"/>
              <a:gd name="T4" fmla="*/ 952500 w 21600"/>
              <a:gd name="T5" fmla="*/ 277813 h 21600"/>
              <a:gd name="T6" fmla="*/ 952500 w 21600"/>
              <a:gd name="T7" fmla="*/ 2778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8" name="Line 16"/>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9" name="Line 17"/>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0" name="Line 18"/>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1" name="Line 19"/>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2" name="Line 20"/>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3" name="Line 21"/>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4" name="Line 22"/>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5" name="Line 23"/>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6" name="Line 24"/>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7" name="Line 25"/>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8" name="Line 26"/>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9" name="Line 27"/>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0" name="Line 28"/>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1" name="Line 29"/>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2" name="Line 30"/>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3" name="Line 31"/>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4" name="Line 32"/>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5" name="Line 33"/>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6" name="Line 34"/>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7" name="Line 35"/>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8" name="Line 36"/>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9" name="Line 37"/>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90" name="AutoShape 38"/>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800" name="Line 48"/>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801" name="AutoShape 49"/>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BA8F850-6742-4DB7-BE11-59C31406AE22}" type="slidenum">
              <a:rPr lang="en-US" altLang="en-US" sz="1400">
                <a:solidFill>
                  <a:srgbClr val="27EEE7"/>
                </a:solidFill>
              </a:rPr>
              <a:pPr algn="r" eaLnBrk="1"/>
              <a:t>86</a:t>
            </a:fld>
            <a:endParaRPr lang="en-US" altLang="en-US"/>
          </a:p>
        </p:txBody>
      </p:sp>
      <p:pic>
        <p:nvPicPr>
          <p:cNvPr id="75778" name="Picture 2" descr="church of HolyCros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100">
                <a:solidFill>
                  <a:srgbClr val="BFF0EF"/>
                </a:solidFill>
                <a:latin typeface="Stencil" pitchFamily="82" charset="0"/>
                <a:sym typeface="Stencil" pitchFamily="82" charset="0"/>
              </a:rPr>
              <a:t>浸信会又如何？</a:t>
            </a:r>
            <a:endParaRPr lang="en-US" altLang="en-US" sz="8100">
              <a:solidFill>
                <a:srgbClr val="BFF0EF"/>
              </a:solidFill>
              <a:latin typeface="Stencil" pitchFamily="82" charset="0"/>
              <a:sym typeface="Stencil" pitchFamily="82" charset="0"/>
            </a:endParaRPr>
          </a:p>
        </p:txBody>
      </p:sp>
      <p:sp>
        <p:nvSpPr>
          <p:cNvPr id="75780" name="AutoShape 4"/>
          <p:cNvSpPr>
            <a:spLocks/>
          </p:cNvSpPr>
          <p:nvPr/>
        </p:nvSpPr>
        <p:spPr bwMode="auto">
          <a:xfrm>
            <a:off x="2874963" y="4548188"/>
            <a:ext cx="5665787" cy="101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300">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760768-AE6D-4DD6-890B-648BCEB1336D}" type="slidenum">
              <a:rPr lang="en-US" altLang="en-US" sz="1400"/>
              <a:pPr algn="r" eaLnBrk="1"/>
              <a:t>87</a:t>
            </a:fld>
            <a:endParaRPr lang="en-US" altLang="en-US"/>
          </a:p>
        </p:txBody>
      </p:sp>
      <p:sp>
        <p:nvSpPr>
          <p:cNvPr id="76802" name="AutoShape 2"/>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11972" name="Group 3"/>
          <p:cNvGrpSpPr>
            <a:grpSpLocks/>
          </p:cNvGrpSpPr>
          <p:nvPr/>
        </p:nvGrpSpPr>
        <p:grpSpPr bwMode="auto">
          <a:xfrm>
            <a:off x="288925" y="2546350"/>
            <a:ext cx="712788" cy="474663"/>
            <a:chOff x="-1" y="0"/>
            <a:chExt cx="711202" cy="474663"/>
          </a:xfrm>
        </p:grpSpPr>
        <p:sp>
          <p:nvSpPr>
            <p:cNvPr id="76804" name="AutoShape 4"/>
            <p:cNvSpPr>
              <a:spLocks/>
            </p:cNvSpPr>
            <p:nvPr/>
          </p:nvSpPr>
          <p:spPr bwMode="auto">
            <a:xfrm>
              <a:off x="-1" y="0"/>
              <a:ext cx="437663"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05" name="AutoShape 5"/>
            <p:cNvSpPr>
              <a:spLocks/>
            </p:cNvSpPr>
            <p:nvPr/>
          </p:nvSpPr>
          <p:spPr bwMode="auto">
            <a:xfrm>
              <a:off x="382953" y="0"/>
              <a:ext cx="328248"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grpSp>
        <p:nvGrpSpPr>
          <p:cNvPr id="211973" name="Group 6"/>
          <p:cNvGrpSpPr>
            <a:grpSpLocks/>
          </p:cNvGrpSpPr>
          <p:nvPr/>
        </p:nvGrpSpPr>
        <p:grpSpPr bwMode="auto">
          <a:xfrm>
            <a:off x="412750" y="2968625"/>
            <a:ext cx="739775" cy="474663"/>
            <a:chOff x="-1" y="0"/>
            <a:chExt cx="738189" cy="474663"/>
          </a:xfrm>
        </p:grpSpPr>
        <p:sp>
          <p:nvSpPr>
            <p:cNvPr id="76807" name="AutoShape 7"/>
            <p:cNvSpPr>
              <a:spLocks/>
            </p:cNvSpPr>
            <p:nvPr/>
          </p:nvSpPr>
          <p:spPr bwMode="auto">
            <a:xfrm>
              <a:off x="-1" y="0"/>
              <a:ext cx="421823"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08" name="AutoShape 8"/>
            <p:cNvSpPr>
              <a:spLocks/>
            </p:cNvSpPr>
            <p:nvPr/>
          </p:nvSpPr>
          <p:spPr bwMode="auto">
            <a:xfrm>
              <a:off x="370192" y="0"/>
              <a:ext cx="367996"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76809" name="AutoShape 9"/>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10" name="AutoShape 10"/>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11" name="AutoShape 11"/>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200000"/>
              </a:lnSpc>
              <a:spcBef>
                <a:spcPts val="1000"/>
              </a:spcBef>
              <a:buSzPct val="100000"/>
              <a:buFontTx/>
              <a:buAutoNum type="arabicPeriod"/>
            </a:pPr>
            <a:r>
              <a:rPr lang="ja-JP" altLang="en-US" sz="4400">
                <a:latin typeface="SimSun" pitchFamily="2" charset="-122"/>
                <a:ea typeface="SimSun" pitchFamily="2" charset="-122"/>
                <a:sym typeface="SimSun" pitchFamily="2" charset="-122"/>
              </a:rPr>
              <a:t>谁拥有教会最后的发言权？</a:t>
            </a:r>
            <a:endParaRPr lang="en-US" altLang="ja-JP" sz="4400">
              <a:latin typeface="SimSun" pitchFamily="2" charset="-122"/>
              <a:ea typeface="SimSun" pitchFamily="2" charset="-122"/>
              <a:sym typeface="SimSun" pitchFamily="2" charset="-122"/>
            </a:endParaRPr>
          </a:p>
          <a:p>
            <a:pPr eaLnBrk="1">
              <a:lnSpc>
                <a:spcPct val="200000"/>
              </a:lnSpc>
              <a:spcBef>
                <a:spcPts val="1000"/>
              </a:spcBef>
              <a:buSzPct val="100000"/>
              <a:buFontTx/>
              <a:buAutoNum type="arabicPeriod"/>
            </a:pPr>
            <a:r>
              <a:rPr lang="ja-JP" altLang="en-US" sz="4400">
                <a:latin typeface="SimSun" pitchFamily="2" charset="-122"/>
                <a:ea typeface="SimSun" pitchFamily="2" charset="-122"/>
                <a:sym typeface="SimSun" pitchFamily="2" charset="-122"/>
              </a:rPr>
              <a:t>圣经如何论到教会领袖的模式？</a:t>
            </a:r>
            <a:endParaRPr lang="en-US" altLang="en-US" sz="4400">
              <a:latin typeface="SimSun" pitchFamily="2" charset="-122"/>
              <a:ea typeface="SimSun" pitchFamily="2" charset="-122"/>
              <a:sym typeface="SimSun" pitchFamily="2" charset="-122"/>
            </a:endParaRPr>
          </a:p>
        </p:txBody>
      </p:sp>
      <p:pic>
        <p:nvPicPr>
          <p:cNvPr id="211978" name="Picture 10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82A0802-0EA5-4BE0-AD19-A7CE4F5AB1CC}" type="slidenum">
              <a:rPr lang="en-US" altLang="en-US" sz="1400"/>
              <a:pPr algn="r" eaLnBrk="1"/>
              <a:t>88</a:t>
            </a:fld>
            <a:endParaRPr lang="en-US" altLang="en-US"/>
          </a:p>
        </p:txBody>
      </p:sp>
      <p:grpSp>
        <p:nvGrpSpPr>
          <p:cNvPr id="212995" name="Group 2"/>
          <p:cNvGrpSpPr>
            <a:grpSpLocks/>
          </p:cNvGrpSpPr>
          <p:nvPr/>
        </p:nvGrpSpPr>
        <p:grpSpPr bwMode="auto">
          <a:xfrm>
            <a:off x="1588" y="0"/>
            <a:ext cx="9148762" cy="6851650"/>
            <a:chOff x="0" y="0"/>
            <a:chExt cx="9148763" cy="6851650"/>
          </a:xfrm>
        </p:grpSpPr>
        <p:sp>
          <p:nvSpPr>
            <p:cNvPr id="77827" name="AutoShape 3"/>
            <p:cNvSpPr>
              <a:spLocks/>
            </p:cNvSpPr>
            <p:nvPr/>
          </p:nvSpPr>
          <p:spPr bwMode="auto">
            <a:xfrm>
              <a:off x="8007350" y="4168775"/>
              <a:ext cx="1141413"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28" name="AutoShape 4"/>
            <p:cNvSpPr>
              <a:spLocks/>
            </p:cNvSpPr>
            <p:nvPr/>
          </p:nvSpPr>
          <p:spPr bwMode="auto">
            <a:xfrm>
              <a:off x="8548687" y="6022975"/>
              <a:ext cx="600076"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29" name="AutoShape 5"/>
            <p:cNvSpPr>
              <a:spLocks/>
            </p:cNvSpPr>
            <p:nvPr/>
          </p:nvSpPr>
          <p:spPr bwMode="auto">
            <a:xfrm>
              <a:off x="9015412" y="6689725"/>
              <a:ext cx="133351"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nvGrpSpPr>
            <p:cNvPr id="213001" name="Group 6"/>
            <p:cNvGrpSpPr>
              <a:grpSpLocks/>
            </p:cNvGrpSpPr>
            <p:nvPr/>
          </p:nvGrpSpPr>
          <p:grpSpPr bwMode="auto">
            <a:xfrm>
              <a:off x="455612" y="0"/>
              <a:ext cx="8093076" cy="6851650"/>
              <a:chOff x="0" y="0"/>
              <a:chExt cx="8093076" cy="6851650"/>
            </a:xfrm>
          </p:grpSpPr>
          <p:sp>
            <p:nvSpPr>
              <p:cNvPr id="77831" name="AutoShape 7"/>
              <p:cNvSpPr>
                <a:spLocks/>
              </p:cNvSpPr>
              <p:nvPr/>
            </p:nvSpPr>
            <p:spPr bwMode="auto">
              <a:xfrm>
                <a:off x="3970337" y="0"/>
                <a:ext cx="114301"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2" name="AutoShape 8"/>
              <p:cNvSpPr>
                <a:spLocks/>
              </p:cNvSpPr>
              <p:nvPr/>
            </p:nvSpPr>
            <p:spPr bwMode="auto">
              <a:xfrm>
                <a:off x="4446587" y="0"/>
                <a:ext cx="276226"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3" name="AutoShape 9"/>
              <p:cNvSpPr>
                <a:spLocks/>
              </p:cNvSpPr>
              <p:nvPr/>
            </p:nvSpPr>
            <p:spPr bwMode="auto">
              <a:xfrm>
                <a:off x="4873625"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4" name="AutoShape 10"/>
              <p:cNvSpPr>
                <a:spLocks/>
              </p:cNvSpPr>
              <p:nvPr/>
            </p:nvSpPr>
            <p:spPr bwMode="auto">
              <a:xfrm>
                <a:off x="5378450"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5" name="AutoShape 11"/>
              <p:cNvSpPr>
                <a:spLocks/>
              </p:cNvSpPr>
              <p:nvPr/>
            </p:nvSpPr>
            <p:spPr bwMode="auto">
              <a:xfrm>
                <a:off x="5807075"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6" name="AutoShape 12"/>
              <p:cNvSpPr>
                <a:spLocks/>
              </p:cNvSpPr>
              <p:nvPr/>
            </p:nvSpPr>
            <p:spPr bwMode="auto">
              <a:xfrm>
                <a:off x="6283325"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7" name="AutoShape 13"/>
              <p:cNvSpPr>
                <a:spLocks/>
              </p:cNvSpPr>
              <p:nvPr/>
            </p:nvSpPr>
            <p:spPr bwMode="auto">
              <a:xfrm>
                <a:off x="6721475" y="0"/>
                <a:ext cx="1371601"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8" name="AutoShape 14"/>
              <p:cNvSpPr>
                <a:spLocks/>
              </p:cNvSpPr>
              <p:nvPr/>
            </p:nvSpPr>
            <p:spPr bwMode="auto">
              <a:xfrm>
                <a:off x="3351212" y="0"/>
                <a:ext cx="238126"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9" name="AutoShape 15"/>
              <p:cNvSpPr>
                <a:spLocks/>
              </p:cNvSpPr>
              <p:nvPr/>
            </p:nvSpPr>
            <p:spPr bwMode="auto">
              <a:xfrm>
                <a:off x="2665412" y="0"/>
                <a:ext cx="476251"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0" name="AutoShape 16"/>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1" name="AutoShape 17"/>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2" name="AutoShape 18"/>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3" name="AutoShape 19"/>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sp>
          <p:nvSpPr>
            <p:cNvPr id="77844" name="AutoShape 20"/>
            <p:cNvSpPr>
              <a:spLocks/>
            </p:cNvSpPr>
            <p:nvPr/>
          </p:nvSpPr>
          <p:spPr bwMode="auto">
            <a:xfrm>
              <a:off x="7937" y="4605337"/>
              <a:ext cx="962026" cy="2246313"/>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5" name="AutoShape 21"/>
            <p:cNvSpPr>
              <a:spLocks/>
            </p:cNvSpPr>
            <p:nvPr/>
          </p:nvSpPr>
          <p:spPr bwMode="auto">
            <a:xfrm>
              <a:off x="7937" y="6175375"/>
              <a:ext cx="361951"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6" name="AutoShape 22"/>
            <p:cNvSpPr>
              <a:spLocks/>
            </p:cNvSpPr>
            <p:nvPr/>
          </p:nvSpPr>
          <p:spPr bwMode="auto">
            <a:xfrm>
              <a:off x="7580312" y="0"/>
              <a:ext cx="1562101"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7" name="AutoShape 23"/>
            <p:cNvSpPr>
              <a:spLocks/>
            </p:cNvSpPr>
            <p:nvPr/>
          </p:nvSpPr>
          <p:spPr bwMode="auto">
            <a:xfrm>
              <a:off x="8001000" y="0"/>
              <a:ext cx="1141413"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8" name="AutoShape 24"/>
            <p:cNvSpPr>
              <a:spLocks/>
            </p:cNvSpPr>
            <p:nvPr/>
          </p:nvSpPr>
          <p:spPr bwMode="auto">
            <a:xfrm>
              <a:off x="8494712" y="0"/>
              <a:ext cx="647701"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9" name="AutoShape 25"/>
            <p:cNvSpPr>
              <a:spLocks/>
            </p:cNvSpPr>
            <p:nvPr/>
          </p:nvSpPr>
          <p:spPr bwMode="auto">
            <a:xfrm>
              <a:off x="7937" y="0"/>
              <a:ext cx="1362076"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50" name="AutoShape 26"/>
            <p:cNvSpPr>
              <a:spLocks/>
            </p:cNvSpPr>
            <p:nvPr/>
          </p:nvSpPr>
          <p:spPr bwMode="auto">
            <a:xfrm>
              <a:off x="7937" y="0"/>
              <a:ext cx="933451"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51" name="AutoShape 27"/>
            <p:cNvSpPr>
              <a:spLocks/>
            </p:cNvSpPr>
            <p:nvPr/>
          </p:nvSpPr>
          <p:spPr bwMode="auto">
            <a:xfrm>
              <a:off x="7937" y="0"/>
              <a:ext cx="428626"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52" name="Line 28"/>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3" name="Line 29"/>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4" name="Line 30"/>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grpSp>
          <p:nvGrpSpPr>
            <p:cNvPr id="213013" name="Group 31"/>
            <p:cNvGrpSpPr>
              <a:grpSpLocks/>
            </p:cNvGrpSpPr>
            <p:nvPr/>
          </p:nvGrpSpPr>
          <p:grpSpPr bwMode="auto">
            <a:xfrm>
              <a:off x="0" y="622300"/>
              <a:ext cx="9140825" cy="2493963"/>
              <a:chOff x="0" y="0"/>
              <a:chExt cx="9140825" cy="2493963"/>
            </a:xfrm>
          </p:grpSpPr>
          <p:sp>
            <p:nvSpPr>
              <p:cNvPr id="77856" name="Line 32"/>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7" name="Line 33"/>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8" name="Line 34"/>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9" name="Line 35"/>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60" name="Line 36"/>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grpSp>
        <p:sp>
          <p:nvSpPr>
            <p:cNvPr id="77861" name="Line 37"/>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62" name="Line 38"/>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grpSp>
      <p:pic>
        <p:nvPicPr>
          <p:cNvPr id="77863" name="Picture 39" descr="Elders"/>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6700">
                <a:solidFill>
                  <a:srgbClr val="B6DFEF"/>
                </a:solidFill>
                <a:latin typeface="Stencil" pitchFamily="82" charset="0"/>
                <a:sym typeface="Stencil" pitchFamily="82" charset="0"/>
              </a:rPr>
              <a:t>II. </a:t>
            </a:r>
            <a:r>
              <a:rPr lang="ja-JP" altLang="en-US" sz="6700">
                <a:solidFill>
                  <a:srgbClr val="B6DFEF"/>
                </a:solidFill>
                <a:latin typeface="Stencil" pitchFamily="82" charset="0"/>
                <a:sym typeface="Stencil" pitchFamily="82" charset="0"/>
              </a:rPr>
              <a:t>圣经里的教会领袖模式是由</a:t>
            </a:r>
            <a:r>
              <a:rPr lang="ja-JP" altLang="en-US" sz="6700" u="sng">
                <a:solidFill>
                  <a:srgbClr val="B6DFEF"/>
                </a:solidFill>
                <a:latin typeface="Stencil" pitchFamily="82" charset="0"/>
                <a:sym typeface="Stencil" pitchFamily="82" charset="0"/>
              </a:rPr>
              <a:t>长老</a:t>
            </a:r>
            <a:r>
              <a:rPr lang="ja-JP" altLang="en-US" sz="6700">
                <a:solidFill>
                  <a:srgbClr val="B6DFEF"/>
                </a:solidFill>
                <a:latin typeface="Stencil" pitchFamily="82" charset="0"/>
                <a:sym typeface="Stencil" pitchFamily="82" charset="0"/>
              </a:rPr>
              <a:t>组成</a:t>
            </a:r>
            <a:r>
              <a:rPr lang="en-US" altLang="ja-JP" sz="6700">
                <a:solidFill>
                  <a:srgbClr val="B6DFEF"/>
                </a:solidFill>
                <a:latin typeface="Stencil" pitchFamily="82" charset="0"/>
                <a:sym typeface="Stencil" pitchFamily="82" charset="0"/>
              </a:rPr>
              <a:t>.</a:t>
            </a:r>
            <a:endParaRPr lang="en-US" altLang="en-US"/>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2C1E8171-BC48-4883-A34F-605EDC99FB40}" type="slidenum">
              <a:rPr lang="en-US" altLang="en-US" sz="1400"/>
              <a:pPr algn="r" eaLnBrk="1"/>
              <a:t>89</a:t>
            </a:fld>
            <a:endParaRPr lang="en-US" altLang="en-US"/>
          </a:p>
        </p:txBody>
      </p:sp>
      <p:pic>
        <p:nvPicPr>
          <p:cNvPr id="78850" name="Picture 2" descr="Sanhedrin at Night"/>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p:cNvGrpSpPr>
            <a:grpSpLocks/>
          </p:cNvGrpSpPr>
          <p:nvPr/>
        </p:nvGrpSpPr>
        <p:grpSpPr bwMode="auto">
          <a:xfrm>
            <a:off x="330200" y="3021013"/>
            <a:ext cx="2362200" cy="2773362"/>
            <a:chOff x="0" y="0"/>
            <a:chExt cx="2362200" cy="2773051"/>
          </a:xfrm>
        </p:grpSpPr>
        <p:sp>
          <p:nvSpPr>
            <p:cNvPr id="78852"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3"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4"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5"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6" name="AutoShape 8"/>
            <p:cNvSpPr>
              <a:spLocks/>
            </p:cNvSpPr>
            <p:nvPr/>
          </p:nvSpPr>
          <p:spPr bwMode="auto">
            <a:xfrm>
              <a:off x="276225" y="430164"/>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latin typeface="Stencil" pitchFamily="82" charset="0"/>
                  <a:sym typeface="Stencil" pitchFamily="82" charset="0"/>
                </a:rPr>
                <a:t>与摩西一起</a:t>
              </a:r>
              <a:endParaRPr lang="en-US" altLang="ja-JP" sz="2500">
                <a:latin typeface="Stencil" pitchFamily="82" charset="0"/>
                <a:sym typeface="Stencil" pitchFamily="82" charset="0"/>
              </a:endParaRPr>
            </a:p>
            <a:p>
              <a:pPr eaLnBrk="1">
                <a:lnSpc>
                  <a:spcPct val="115000"/>
                </a:lnSpc>
                <a:spcBef>
                  <a:spcPts val="1000"/>
                </a:spcBef>
              </a:pPr>
              <a:r>
                <a:rPr lang="ja-JP" altLang="en-US" sz="2500">
                  <a:latin typeface="Stencil" pitchFamily="82" charset="0"/>
                  <a:sym typeface="Stencil" pitchFamily="82" charset="0"/>
                </a:rPr>
                <a:t>领导的长老</a:t>
              </a:r>
              <a:endParaRPr lang="en-US" altLang="ja-JP" sz="2500">
                <a:latin typeface="Stencil" pitchFamily="82" charset="0"/>
                <a:sym typeface="Stencil" pitchFamily="82" charset="0"/>
              </a:endParaRPr>
            </a:p>
            <a:p>
              <a:pPr eaLnBrk="1">
                <a:lnSpc>
                  <a:spcPct val="115000"/>
                </a:lnSpc>
                <a:spcBef>
                  <a:spcPts val="1000"/>
                </a:spcBef>
              </a:pPr>
              <a:r>
                <a:rPr lang="ja-JP" altLang="en-US" sz="2500">
                  <a:latin typeface="Stencil" pitchFamily="82" charset="0"/>
                  <a:sym typeface="Stencil" pitchFamily="82" charset="0"/>
                </a:rPr>
                <a:t>主前</a:t>
              </a:r>
              <a:r>
                <a:rPr lang="en-US" altLang="ja-JP" sz="2500">
                  <a:latin typeface="Stencil" pitchFamily="82" charset="0"/>
                  <a:sym typeface="Stencil" pitchFamily="82" charset="0"/>
                </a:rPr>
                <a:t>1400</a:t>
              </a:r>
              <a:r>
                <a:rPr lang="ja-JP" altLang="en-US" sz="2500">
                  <a:latin typeface="Stencil" pitchFamily="82" charset="0"/>
                  <a:sym typeface="Stencil" pitchFamily="82" charset="0"/>
                </a:rPr>
                <a:t>年</a:t>
              </a:r>
              <a:endParaRPr lang="en-US" altLang="en-US" sz="2500">
                <a:latin typeface="Stencil" pitchFamily="82" charset="0"/>
                <a:sym typeface="Stencil" pitchFamily="82" charset="0"/>
              </a:endParaRPr>
            </a:p>
          </p:txBody>
        </p:sp>
      </p:grpSp>
      <p:sp>
        <p:nvSpPr>
          <p:cNvPr id="78857" name="AutoShape 9"/>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lang="en-US" altLang="en-US" sz="1800">
              <a:solidFill>
                <a:srgbClr val="FFFFFF"/>
              </a:solidFill>
            </a:endParaRPr>
          </a:p>
        </p:txBody>
      </p:sp>
      <p:sp>
        <p:nvSpPr>
          <p:cNvPr id="78858" name="AutoShape 10"/>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D5EAF4"/>
                </a:solidFill>
                <a:latin typeface="SimSun" pitchFamily="2" charset="-122"/>
                <a:ea typeface="SimSun" pitchFamily="2" charset="-122"/>
                <a:sym typeface="SimSun" pitchFamily="2" charset="-122"/>
              </a:rPr>
              <a:t>由长老领导的摩西时代</a:t>
            </a:r>
            <a:endParaRPr lang="en-US" altLang="en-US" sz="5600">
              <a:solidFill>
                <a:srgbClr val="D5EAF4"/>
              </a:solidFill>
              <a:latin typeface="SimSun" pitchFamily="2" charset="-122"/>
              <a:ea typeface="SimSun" pitchFamily="2" charset="-122"/>
              <a:sym typeface="SimSun" pitchFamily="2" charset="-122"/>
            </a:endParaRPr>
          </a:p>
        </p:txBody>
      </p:sp>
      <p:sp>
        <p:nvSpPr>
          <p:cNvPr id="78859" name="AutoShape 11"/>
          <p:cNvSpPr>
            <a:spLocks/>
          </p:cNvSpPr>
          <p:nvPr/>
        </p:nvSpPr>
        <p:spPr bwMode="auto">
          <a:xfrm>
            <a:off x="4073525" y="3482975"/>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latin typeface="SimSun" pitchFamily="2" charset="-122"/>
                <a:ea typeface="SimSun" pitchFamily="2" charset="-122"/>
                <a:sym typeface="SimSun" pitchFamily="2" charset="-122"/>
              </a:rPr>
              <a:t>「你去招聚以色列的长老，对他说</a:t>
            </a:r>
            <a:r>
              <a:rPr lang="en-US" altLang="ja-JP" sz="3400">
                <a:latin typeface="SimSun" pitchFamily="2" charset="-122"/>
                <a:ea typeface="SimSun" pitchFamily="2" charset="-122"/>
                <a:sym typeface="SimSun" pitchFamily="2" charset="-122"/>
              </a:rPr>
              <a:t>……</a:t>
            </a:r>
            <a:r>
              <a:rPr lang="ja-JP" altLang="en-US" sz="3400">
                <a:latin typeface="SimSun" pitchFamily="2" charset="-122"/>
                <a:ea typeface="SimSun" pitchFamily="2" charset="-122"/>
                <a:sym typeface="SimSun" pitchFamily="2" charset="-122"/>
              </a:rPr>
              <a:t>」（出</a:t>
            </a:r>
            <a:r>
              <a:rPr lang="en-US" altLang="ja-JP" sz="3400">
                <a:latin typeface="SimSun" pitchFamily="2" charset="-122"/>
                <a:ea typeface="SimSun" pitchFamily="2" charset="-122"/>
                <a:sym typeface="SimSun" pitchFamily="2" charset="-122"/>
              </a:rPr>
              <a:t>3:16</a:t>
            </a:r>
            <a:r>
              <a:rPr lang="ja-JP" altLang="en-US" sz="3400">
                <a:latin typeface="SimSun" pitchFamily="2" charset="-122"/>
                <a:ea typeface="SimSun" pitchFamily="2" charset="-122"/>
                <a:sym typeface="SimSun" pitchFamily="2" charset="-122"/>
              </a:rPr>
              <a:t>）</a:t>
            </a:r>
            <a:endParaRPr lang="en-US" altLang="en-US" sz="3400">
              <a:latin typeface="SimSun" pitchFamily="2" charset="-122"/>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86406773"/>
              </p:ext>
            </p:extLst>
          </p:nvPr>
        </p:nvGraphicFramePr>
        <p:xfrm>
          <a:off x="10324" y="0"/>
          <a:ext cx="9143999" cy="6865936"/>
        </p:xfrm>
        <a:graphic>
          <a:graphicData uri="http://schemas.openxmlformats.org/drawingml/2006/table">
            <a:tbl>
              <a:tblPr firstRow="1" bandRow="1">
                <a:tableStyleId>{0660B408-B3CF-4A94-85FC-2B1E0A45F4A2}</a:tableStyleId>
              </a:tblPr>
              <a:tblGrid>
                <a:gridCol w="1828800"/>
                <a:gridCol w="1828800"/>
                <a:gridCol w="1828799"/>
                <a:gridCol w="1828800"/>
                <a:gridCol w="1828800"/>
              </a:tblGrid>
              <a:tr h="908137">
                <a:tc gridSpan="5">
                  <a:txBody>
                    <a:bodyPr/>
                    <a:lstStyle/>
                    <a:p>
                      <a:pPr algn="ctr"/>
                      <a:endParaRPr lang="en-US" altLang="zh-CN" sz="3200" b="1" kern="1200" dirty="0" smtClean="0">
                        <a:solidFill>
                          <a:schemeClr val="tx1"/>
                        </a:solidFill>
                        <a:effectLst/>
                        <a:latin typeface="+mn-lt"/>
                        <a:ea typeface="+mn-ea"/>
                        <a:cs typeface="+mn-cs"/>
                      </a:endParaRPr>
                    </a:p>
                    <a:p>
                      <a:pPr algn="ctr"/>
                      <a:r>
                        <a:rPr lang="en-US" altLang="zh-CN" sz="2000" b="1" kern="1200" dirty="0" smtClean="0">
                          <a:solidFill>
                            <a:schemeClr val="tx1"/>
                          </a:solidFill>
                          <a:effectLst/>
                          <a:latin typeface="+mn-lt"/>
                          <a:ea typeface="+mn-ea"/>
                          <a:cs typeface="+mn-cs"/>
                        </a:rPr>
                        <a:t>(</a:t>
                      </a:r>
                      <a:r>
                        <a:rPr lang="zh-CN" altLang="en-US" sz="2000" b="1" kern="1200" dirty="0" smtClean="0">
                          <a:solidFill>
                            <a:schemeClr val="tx1"/>
                          </a:solidFill>
                          <a:effectLst/>
                          <a:latin typeface="+mn-lt"/>
                          <a:ea typeface="+mn-ea"/>
                          <a:cs typeface="+mn-cs"/>
                        </a:rPr>
                        <a:t>通过将优先次序给予</a:t>
                      </a:r>
                      <a:r>
                        <a:rPr lang="en-US" altLang="zh-CN" sz="2000" b="1" kern="1200" dirty="0" smtClean="0">
                          <a:solidFill>
                            <a:schemeClr val="tx1"/>
                          </a:solidFill>
                          <a:effectLst/>
                          <a:latin typeface="+mn-lt"/>
                          <a:ea typeface="+mn-ea"/>
                          <a:cs typeface="+mn-cs"/>
                        </a:rPr>
                        <a:t>…)</a:t>
                      </a:r>
                      <a:endParaRPr lang="en-US" sz="1800" b="1" kern="1200" dirty="0">
                        <a:solidFill>
                          <a:schemeClr val="tx1"/>
                        </a:solidFill>
                        <a:effectLst/>
                        <a:latin typeface="+mn-lt"/>
                        <a:ea typeface="+mn-ea"/>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27343">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与假教师辩论</a:t>
                      </a:r>
                      <a:r>
                        <a:rPr lang="en-US" sz="1800" b="1" dirty="0">
                          <a:effectLst/>
                          <a:latin typeface="+mn-lt"/>
                          <a:ea typeface="Times New Roman"/>
                          <a:cs typeface="Times New Roman"/>
                        </a:rPr>
                        <a:t> </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教会生活</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个人生活</a:t>
                      </a:r>
                      <a:r>
                        <a:rPr lang="en-US" altLang="zh-CN" sz="1800" b="1" dirty="0" smtClean="0">
                          <a:effectLst/>
                          <a:latin typeface="+mn-lt"/>
                          <a:ea typeface="Times New Roman"/>
                          <a:cs typeface="Times New Roman"/>
                        </a:rPr>
                        <a:t>/</a:t>
                      </a:r>
                      <a:r>
                        <a:rPr lang="zh-CN" altLang="en-US" sz="1800" b="1" dirty="0" smtClean="0">
                          <a:effectLst/>
                          <a:latin typeface="+mn-lt"/>
                          <a:ea typeface="Times New Roman"/>
                          <a:cs typeface="Times New Roman"/>
                        </a:rPr>
                        <a:t>教义</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不同教会群体</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警惕物质主义</a:t>
                      </a:r>
                      <a:endParaRPr lang="en-US" sz="2000" dirty="0">
                        <a:effectLst/>
                        <a:latin typeface="+mn-lt"/>
                        <a:ea typeface="Times New Roman"/>
                        <a:cs typeface="Times New Roman"/>
                      </a:endParaRPr>
                    </a:p>
                  </a:txBody>
                  <a:tcPr marL="50800" marR="50800" marT="0" marB="0"/>
                </a:tc>
              </a:tr>
              <a:tr h="845507">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第</a:t>
                      </a:r>
                      <a:r>
                        <a:rPr lang="en-US" sz="1800" b="1" dirty="0" smtClean="0">
                          <a:effectLst/>
                          <a:latin typeface="+mn-lt"/>
                          <a:ea typeface="Times New Roman"/>
                          <a:cs typeface="Times New Roman"/>
                        </a:rPr>
                        <a:t> 1 </a:t>
                      </a:r>
                      <a:r>
                        <a:rPr lang="zh-CN" altLang="en-US" sz="1800" b="1" dirty="0" smtClean="0">
                          <a:effectLst/>
                          <a:latin typeface="+mn-lt"/>
                          <a:ea typeface="Times New Roman"/>
                          <a:cs typeface="Times New Roman"/>
                        </a:rPr>
                        <a:t>章</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第 </a:t>
                      </a:r>
                      <a:r>
                        <a:rPr lang="en-US" sz="1800" b="1" dirty="0" smtClean="0">
                          <a:effectLst/>
                          <a:latin typeface="+mn-lt"/>
                          <a:ea typeface="Times New Roman"/>
                          <a:cs typeface="Times New Roman"/>
                        </a:rPr>
                        <a:t>2–3 </a:t>
                      </a:r>
                      <a:r>
                        <a:rPr lang="zh-CN" altLang="en-US" sz="1800" b="1" dirty="0" smtClean="0">
                          <a:effectLst/>
                          <a:latin typeface="+mn-lt"/>
                          <a:ea typeface="Times New Roman"/>
                          <a:cs typeface="Times New Roman"/>
                        </a:rPr>
                        <a:t>章</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第 </a:t>
                      </a:r>
                      <a:r>
                        <a:rPr lang="en-US" sz="1800" b="1" dirty="0" smtClean="0">
                          <a:effectLst/>
                          <a:latin typeface="+mn-lt"/>
                          <a:ea typeface="Times New Roman"/>
                          <a:cs typeface="Times New Roman"/>
                        </a:rPr>
                        <a:t>4 </a:t>
                      </a:r>
                      <a:r>
                        <a:rPr lang="zh-CN" altLang="en-US" sz="1800" b="1" dirty="0" smtClean="0">
                          <a:effectLst/>
                          <a:latin typeface="+mn-lt"/>
                          <a:ea typeface="Times New Roman"/>
                          <a:cs typeface="Times New Roman"/>
                        </a:rPr>
                        <a:t>章</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5:1–6:10 </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6:11-21 </a:t>
                      </a:r>
                      <a:endParaRPr lang="en-US" sz="2000">
                        <a:effectLst/>
                        <a:latin typeface="+mn-lt"/>
                        <a:ea typeface="Times New Roman"/>
                        <a:cs typeface="Times New Roman"/>
                      </a:endParaRPr>
                    </a:p>
                  </a:txBody>
                  <a:tcPr marL="50800" marR="50800" marT="0" marB="0"/>
                </a:tc>
              </a:tr>
              <a:tr h="845507">
                <a:tc>
                  <a:txBody>
                    <a:bodyPr/>
                    <a:lstStyle/>
                    <a:p>
                      <a:pPr algn="ctr">
                        <a:spcAft>
                          <a:spcPts val="0"/>
                        </a:spcAft>
                      </a:pPr>
                      <a:r>
                        <a:rPr lang="en-US" sz="1800" b="1" kern="1200" dirty="0">
                          <a:solidFill>
                            <a:schemeClr val="dk1"/>
                          </a:solidFill>
                          <a:effectLst/>
                          <a:latin typeface="+mn-lt"/>
                          <a:ea typeface="Times New Roman"/>
                          <a:cs typeface="Times New Roman"/>
                        </a:rPr>
                        <a:t> </a:t>
                      </a:r>
                    </a:p>
                    <a:p>
                      <a:pPr algn="ctr">
                        <a:spcAft>
                          <a:spcPts val="0"/>
                        </a:spcAft>
                      </a:pPr>
                      <a:r>
                        <a:rPr lang="zh-CN" altLang="en-US" sz="1800" b="1" kern="1200" dirty="0" smtClean="0">
                          <a:solidFill>
                            <a:schemeClr val="dk1"/>
                          </a:solidFill>
                          <a:effectLst/>
                          <a:latin typeface="+mn-lt"/>
                          <a:ea typeface="Times New Roman"/>
                          <a:cs typeface="Times New Roman"/>
                        </a:rPr>
                        <a:t>教义</a:t>
                      </a:r>
                      <a:endParaRPr lang="en-US" sz="1800" b="1" kern="1200" dirty="0">
                        <a:solidFill>
                          <a:schemeClr val="dk1"/>
                        </a:solidFill>
                        <a:effectLst/>
                        <a:latin typeface="+mn-lt"/>
                        <a:ea typeface="Times New Roman"/>
                        <a:cs typeface="Times New Roman"/>
                      </a:endParaRPr>
                    </a:p>
                    <a:p>
                      <a:pPr algn="ctr">
                        <a:spcAft>
                          <a:spcPts val="0"/>
                        </a:spcAft>
                      </a:pPr>
                      <a:r>
                        <a:rPr lang="en-US" sz="1800" b="1" kern="1200" dirty="0">
                          <a:solidFill>
                            <a:schemeClr val="dk1"/>
                          </a:solidFill>
                          <a:effectLst/>
                          <a:latin typeface="+mn-lt"/>
                          <a:ea typeface="Times New Roman"/>
                          <a:cs typeface="Times New Roman"/>
                        </a:rPr>
                        <a:t> </a:t>
                      </a:r>
                    </a:p>
                  </a:txBody>
                  <a:tcPr marL="50800" marR="50800" marT="0" marB="0"/>
                </a:tc>
                <a:tc>
                  <a:txBody>
                    <a:bodyPr/>
                    <a:lstStyle/>
                    <a:p>
                      <a:pPr algn="ctr">
                        <a:spcAft>
                          <a:spcPts val="0"/>
                        </a:spcAft>
                      </a:pPr>
                      <a:r>
                        <a:rPr lang="en-US" sz="1800" b="1" kern="1200" dirty="0">
                          <a:solidFill>
                            <a:schemeClr val="dk1"/>
                          </a:solidFill>
                          <a:effectLst/>
                          <a:latin typeface="+mn-lt"/>
                          <a:ea typeface="Times New Roman"/>
                          <a:cs typeface="Times New Roman"/>
                        </a:rPr>
                        <a:t> </a:t>
                      </a:r>
                    </a:p>
                    <a:p>
                      <a:pPr algn="ctr">
                        <a:spcAft>
                          <a:spcPts val="0"/>
                        </a:spcAft>
                      </a:pPr>
                      <a:r>
                        <a:rPr lang="zh-CN" altLang="en-US" sz="1800" b="1" kern="1200" dirty="0" smtClean="0">
                          <a:solidFill>
                            <a:schemeClr val="dk1"/>
                          </a:solidFill>
                          <a:effectLst/>
                          <a:latin typeface="+mn-lt"/>
                          <a:ea typeface="Times New Roman"/>
                          <a:cs typeface="Times New Roman"/>
                        </a:rPr>
                        <a:t>敬拜</a:t>
                      </a:r>
                      <a:endParaRPr lang="en-US" sz="1800" b="1" kern="1200" dirty="0">
                        <a:solidFill>
                          <a:schemeClr val="dk1"/>
                        </a:solidFill>
                        <a:effectLst/>
                        <a:latin typeface="+mn-lt"/>
                        <a:ea typeface="Times New Roman"/>
                        <a:cs typeface="Times New Roman"/>
                      </a:endParaRPr>
                    </a:p>
                  </a:txBody>
                  <a:tcPr marL="50800" marR="50800" marT="0" marB="0"/>
                </a:tc>
                <a:tc>
                  <a:txBody>
                    <a:bodyPr/>
                    <a:lstStyle/>
                    <a:p>
                      <a:pPr algn="ctr">
                        <a:spcAft>
                          <a:spcPts val="0"/>
                        </a:spcAft>
                      </a:pPr>
                      <a:r>
                        <a:rPr lang="en-US" sz="1800" b="1" kern="1200" dirty="0">
                          <a:solidFill>
                            <a:schemeClr val="dk1"/>
                          </a:solidFill>
                          <a:effectLst/>
                          <a:latin typeface="+mn-lt"/>
                          <a:ea typeface="Times New Roman"/>
                          <a:cs typeface="Times New Roman"/>
                        </a:rPr>
                        <a:t> </a:t>
                      </a:r>
                    </a:p>
                    <a:p>
                      <a:pPr algn="ctr">
                        <a:spcAft>
                          <a:spcPts val="0"/>
                        </a:spcAft>
                      </a:pPr>
                      <a:r>
                        <a:rPr lang="zh-CN" altLang="en-US" sz="1800" b="1" kern="1200" dirty="0" smtClean="0">
                          <a:solidFill>
                            <a:schemeClr val="dk1"/>
                          </a:solidFill>
                          <a:effectLst/>
                          <a:latin typeface="+mn-lt"/>
                          <a:ea typeface="Times New Roman"/>
                          <a:cs typeface="Times New Roman"/>
                        </a:rPr>
                        <a:t>例证</a:t>
                      </a:r>
                      <a:endParaRPr lang="en-US" sz="1800" b="1" kern="1200" dirty="0">
                        <a:solidFill>
                          <a:schemeClr val="dk1"/>
                        </a:solidFill>
                        <a:effectLst/>
                        <a:latin typeface="+mn-lt"/>
                        <a:ea typeface="Times New Roman"/>
                        <a:cs typeface="Times New Roman"/>
                      </a:endParaRPr>
                    </a:p>
                  </a:txBody>
                  <a:tcPr marL="50800" marR="50800" marT="0" marB="0"/>
                </a:tc>
                <a:tc>
                  <a:txBody>
                    <a:bodyPr/>
                    <a:lstStyle/>
                    <a:p>
                      <a:pPr algn="ctr">
                        <a:spcAft>
                          <a:spcPts val="0"/>
                        </a:spcAft>
                      </a:pPr>
                      <a:endParaRPr lang="en-US" altLang="zh-CN" sz="1800" b="1" dirty="0" smtClean="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尊敬</a:t>
                      </a:r>
                      <a:endParaRPr lang="en-US" sz="2000" dirty="0">
                        <a:effectLst/>
                        <a:latin typeface="+mn-lt"/>
                        <a:ea typeface="Times New Roman"/>
                        <a:cs typeface="Times New Roman"/>
                      </a:endParaRPr>
                    </a:p>
                  </a:txBody>
                  <a:tcPr marL="50800" marR="50800" marT="0" marB="0"/>
                </a:tc>
                <a:tc>
                  <a:txBody>
                    <a:bodyPr/>
                    <a:lstStyle/>
                    <a:p>
                      <a:pPr algn="ctr">
                        <a:spcAft>
                          <a:spcPts val="0"/>
                        </a:spcAft>
                      </a:pPr>
                      <a:endParaRPr lang="en-US" altLang="zh-CN" sz="1800" b="1" dirty="0" smtClean="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优先次序</a:t>
                      </a:r>
                      <a:endParaRPr lang="en-US" sz="2000" dirty="0">
                        <a:effectLst/>
                        <a:latin typeface="+mn-lt"/>
                        <a:ea typeface="Times New Roman"/>
                        <a:cs typeface="Times New Roman"/>
                      </a:endParaRPr>
                    </a:p>
                  </a:txBody>
                  <a:tcPr marL="50800" marR="50800" marT="0" marB="0"/>
                </a:tc>
              </a:tr>
              <a:tr h="845507">
                <a:tc>
                  <a:txBody>
                    <a:bodyPr/>
                    <a:lstStyle/>
                    <a:p>
                      <a:pPr algn="ctr">
                        <a:spcAft>
                          <a:spcPts val="0"/>
                        </a:spcAft>
                      </a:pPr>
                      <a:endParaRPr lang="en-US" altLang="zh-CN" sz="1800" b="1" dirty="0" smtClean="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警告</a:t>
                      </a:r>
                      <a:endParaRPr lang="en-US" sz="2000" dirty="0">
                        <a:effectLst/>
                        <a:latin typeface="+mn-lt"/>
                        <a:ea typeface="Times New Roman"/>
                        <a:cs typeface="Times New Roman"/>
                      </a:endParaRPr>
                    </a:p>
                  </a:txBody>
                  <a:tcPr marL="50800" marR="50800" marT="0" marB="0"/>
                </a:tc>
                <a:tc>
                  <a:txBody>
                    <a:bodyPr/>
                    <a:lstStyle/>
                    <a:p>
                      <a:pPr algn="ctr">
                        <a:spcAft>
                          <a:spcPts val="0"/>
                        </a:spcAft>
                      </a:pPr>
                      <a:endParaRPr lang="en-US" altLang="zh-CN" sz="1800" b="1" dirty="0" smtClean="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众人</a:t>
                      </a:r>
                      <a:endParaRPr lang="en-US" sz="2000" dirty="0">
                        <a:effectLst/>
                        <a:latin typeface="+mn-lt"/>
                        <a:ea typeface="Times New Roman"/>
                        <a:cs typeface="Times New Roman"/>
                      </a:endParaRPr>
                    </a:p>
                  </a:txBody>
                  <a:tcPr marL="50800" marR="50800" marT="0" marB="0"/>
                </a:tc>
                <a:tc>
                  <a:txBody>
                    <a:bodyPr/>
                    <a:lstStyle/>
                    <a:p>
                      <a:pPr algn="ctr">
                        <a:spcAft>
                          <a:spcPts val="0"/>
                        </a:spcAft>
                      </a:pPr>
                      <a:endParaRPr lang="en-US" altLang="zh-CN" sz="1800" b="1" dirty="0" smtClean="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警告</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众人</a:t>
                      </a:r>
                    </a:p>
                    <a:p>
                      <a:pPr algn="ctr">
                        <a:spcAft>
                          <a:spcPts val="0"/>
                        </a:spcAft>
                      </a:pP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zh-CN" altLang="en-US" sz="1800" b="1" dirty="0" smtClean="0">
                          <a:effectLst/>
                          <a:latin typeface="+mn-lt"/>
                          <a:ea typeface="Times New Roman"/>
                          <a:cs typeface="Times New Roman"/>
                        </a:rPr>
                        <a:t>警告</a:t>
                      </a:r>
                    </a:p>
                    <a:p>
                      <a:pPr algn="ctr">
                        <a:spcAft>
                          <a:spcPts val="0"/>
                        </a:spcAft>
                      </a:pPr>
                      <a:endParaRPr lang="en-US" sz="2000" dirty="0">
                        <a:effectLst/>
                        <a:latin typeface="+mn-lt"/>
                        <a:ea typeface="Times New Roman"/>
                        <a:cs typeface="Times New Roman"/>
                      </a:endParaRPr>
                    </a:p>
                  </a:txBody>
                  <a:tcPr marL="50800" marR="50800" marT="0" marB="0"/>
                </a:tc>
              </a:tr>
              <a:tr h="1534439">
                <a:tc>
                  <a:txBody>
                    <a:bodyPr/>
                    <a:lstStyle/>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p>
                      <a:pPr algn="ctr">
                        <a:spcAft>
                          <a:spcPts val="0"/>
                        </a:spcAft>
                      </a:pPr>
                      <a:r>
                        <a:rPr lang="zh-CN" altLang="en-US" sz="1400" b="1" dirty="0" smtClean="0">
                          <a:effectLst/>
                          <a:latin typeface="+mn-lt"/>
                          <a:ea typeface="Times New Roman"/>
                          <a:cs typeface="Times New Roman"/>
                        </a:rPr>
                        <a:t>问安</a:t>
                      </a:r>
                    </a:p>
                    <a:p>
                      <a:pPr algn="ctr">
                        <a:spcAft>
                          <a:spcPts val="0"/>
                        </a:spcAft>
                      </a:pPr>
                      <a:r>
                        <a:rPr lang="zh-CN" altLang="en-US" sz="1400" b="1" dirty="0" smtClean="0">
                          <a:effectLst/>
                          <a:latin typeface="+mn-lt"/>
                          <a:ea typeface="Times New Roman"/>
                          <a:cs typeface="Times New Roman"/>
                        </a:rPr>
                        <a:t>反驳异端</a:t>
                      </a:r>
                    </a:p>
                    <a:p>
                      <a:pPr algn="ctr">
                        <a:spcAft>
                          <a:spcPts val="0"/>
                        </a:spcAft>
                      </a:pPr>
                      <a:r>
                        <a:rPr lang="zh-CN" altLang="en-US" sz="1400" b="1" dirty="0" smtClean="0">
                          <a:effectLst/>
                          <a:latin typeface="+mn-lt"/>
                          <a:ea typeface="Times New Roman"/>
                          <a:cs typeface="Times New Roman"/>
                        </a:rPr>
                        <a:t>上帝恩典</a:t>
                      </a:r>
                    </a:p>
                    <a:p>
                      <a:pPr algn="ctr">
                        <a:spcAft>
                          <a:spcPts val="0"/>
                        </a:spcAft>
                      </a:pPr>
                      <a:r>
                        <a:rPr lang="zh-CN" altLang="en-US" sz="1400" b="1" dirty="0" smtClean="0">
                          <a:effectLst/>
                          <a:latin typeface="+mn-lt"/>
                          <a:ea typeface="Times New Roman"/>
                          <a:cs typeface="Times New Roman"/>
                        </a:rPr>
                        <a:t>吩咐</a:t>
                      </a:r>
                    </a:p>
                    <a:p>
                      <a:pPr algn="ctr">
                        <a:spcAft>
                          <a:spcPts val="0"/>
                        </a:spcAft>
                      </a:pPr>
                      <a:endParaRPr lang="en-US" sz="2000" b="1" dirty="0">
                        <a:effectLst/>
                        <a:latin typeface="+mn-lt"/>
                        <a:ea typeface="Times New Roman"/>
                        <a:cs typeface="Times New Roman"/>
                      </a:endParaRPr>
                    </a:p>
                  </a:txBody>
                  <a:tcPr marL="50800" marR="50800" marT="0" marB="0"/>
                </a:tc>
                <a:tc>
                  <a:txBody>
                    <a:bodyPr/>
                    <a:lstStyle/>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p>
                      <a:pPr algn="ctr">
                        <a:spcAft>
                          <a:spcPts val="0"/>
                        </a:spcAft>
                      </a:pPr>
                      <a:r>
                        <a:rPr lang="zh-CN" altLang="en-US" sz="1400" b="1" dirty="0" smtClean="0">
                          <a:effectLst/>
                          <a:latin typeface="+mn-lt"/>
                          <a:ea typeface="Times New Roman"/>
                          <a:cs typeface="Times New Roman"/>
                        </a:rPr>
                        <a:t>祷告</a:t>
                      </a:r>
                    </a:p>
                    <a:p>
                      <a:pPr algn="ctr">
                        <a:spcAft>
                          <a:spcPts val="0"/>
                        </a:spcAft>
                      </a:pPr>
                      <a:r>
                        <a:rPr lang="zh-CN" altLang="en-US" sz="1400" b="1" dirty="0" smtClean="0">
                          <a:effectLst/>
                          <a:latin typeface="+mn-lt"/>
                          <a:ea typeface="Times New Roman"/>
                          <a:cs typeface="Times New Roman"/>
                        </a:rPr>
                        <a:t>性别角色</a:t>
                      </a:r>
                    </a:p>
                    <a:p>
                      <a:pPr algn="ctr">
                        <a:spcAft>
                          <a:spcPts val="0"/>
                        </a:spcAft>
                      </a:pPr>
                      <a:r>
                        <a:rPr lang="zh-CN" altLang="en-US" sz="1400" b="1" dirty="0" smtClean="0">
                          <a:effectLst/>
                          <a:latin typeface="+mn-lt"/>
                          <a:ea typeface="Times New Roman"/>
                          <a:cs typeface="Times New Roman"/>
                        </a:rPr>
                        <a:t>领袖特质</a:t>
                      </a:r>
                    </a:p>
                    <a:p>
                      <a:pPr algn="ctr">
                        <a:spcAft>
                          <a:spcPts val="0"/>
                        </a:spcAft>
                      </a:pPr>
                      <a:r>
                        <a:rPr lang="zh-CN" altLang="en-US" sz="1400" b="1" dirty="0" smtClean="0">
                          <a:effectLst/>
                          <a:latin typeface="+mn-lt"/>
                          <a:ea typeface="Times New Roman"/>
                          <a:cs typeface="Times New Roman"/>
                        </a:rPr>
                        <a:t>书信目的</a:t>
                      </a:r>
                    </a:p>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txBody>
                  <a:tcPr marL="50800" marR="50800" marT="0" marB="0"/>
                </a:tc>
                <a:tc>
                  <a:txBody>
                    <a:bodyPr/>
                    <a:lstStyle/>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p>
                      <a:pPr algn="ctr">
                        <a:spcAft>
                          <a:spcPts val="0"/>
                        </a:spcAft>
                      </a:pPr>
                      <a:r>
                        <a:rPr lang="zh-CN" altLang="en-US" sz="1400" b="1" dirty="0" smtClean="0">
                          <a:effectLst/>
                          <a:latin typeface="+mn-lt"/>
                          <a:ea typeface="Times New Roman"/>
                          <a:cs typeface="Times New Roman"/>
                        </a:rPr>
                        <a:t>将来的异端</a:t>
                      </a:r>
                    </a:p>
                    <a:p>
                      <a:pPr algn="ctr">
                        <a:spcAft>
                          <a:spcPts val="0"/>
                        </a:spcAft>
                      </a:pPr>
                      <a:r>
                        <a:rPr lang="zh-CN" altLang="en-US" sz="1400" b="1" dirty="0" smtClean="0">
                          <a:effectLst/>
                          <a:latin typeface="+mn-lt"/>
                          <a:ea typeface="Times New Roman"/>
                          <a:cs typeface="Times New Roman"/>
                        </a:rPr>
                        <a:t>关注生命</a:t>
                      </a:r>
                    </a:p>
                    <a:p>
                      <a:pPr algn="ctr">
                        <a:spcAft>
                          <a:spcPts val="0"/>
                        </a:spcAft>
                      </a:pPr>
                      <a:r>
                        <a:rPr lang="zh-CN" altLang="en-US" sz="1400" b="1" dirty="0" smtClean="0">
                          <a:effectLst/>
                          <a:latin typeface="+mn-lt"/>
                          <a:ea typeface="Times New Roman"/>
                          <a:cs typeface="Times New Roman"/>
                        </a:rPr>
                        <a:t>关注教义</a:t>
                      </a:r>
                      <a:endParaRPr lang="zh-CN" altLang="en-US" sz="1400" b="1" dirty="0">
                        <a:effectLst/>
                        <a:latin typeface="+mn-lt"/>
                        <a:ea typeface="Times New Roman"/>
                        <a:cs typeface="Times New Roman"/>
                      </a:endParaRPr>
                    </a:p>
                  </a:txBody>
                  <a:tcPr marL="50800" marR="50800" marT="0" marB="0"/>
                </a:tc>
                <a:tc>
                  <a:txBody>
                    <a:bodyPr/>
                    <a:lstStyle/>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p>
                      <a:pPr algn="ctr">
                        <a:spcAft>
                          <a:spcPts val="0"/>
                        </a:spcAft>
                      </a:pPr>
                      <a:r>
                        <a:rPr lang="zh-CN" altLang="en-US" sz="1400" b="1" dirty="0" smtClean="0">
                          <a:effectLst/>
                          <a:latin typeface="+mn-lt"/>
                          <a:ea typeface="Times New Roman"/>
                          <a:cs typeface="Times New Roman"/>
                        </a:rPr>
                        <a:t>尊重个人</a:t>
                      </a:r>
                    </a:p>
                    <a:p>
                      <a:pPr algn="ctr">
                        <a:spcAft>
                          <a:spcPts val="0"/>
                        </a:spcAft>
                      </a:pPr>
                      <a:r>
                        <a:rPr lang="zh-CN" altLang="en-US" sz="1400" b="1" dirty="0" smtClean="0">
                          <a:effectLst/>
                          <a:latin typeface="+mn-lt"/>
                          <a:ea typeface="Times New Roman"/>
                          <a:cs typeface="Times New Roman"/>
                        </a:rPr>
                        <a:t>寡妇</a:t>
                      </a:r>
                    </a:p>
                    <a:p>
                      <a:pPr algn="ctr">
                        <a:spcAft>
                          <a:spcPts val="0"/>
                        </a:spcAft>
                      </a:pPr>
                      <a:r>
                        <a:rPr lang="zh-CN" altLang="en-US" sz="1400" b="1" dirty="0" smtClean="0">
                          <a:effectLst/>
                          <a:latin typeface="+mn-lt"/>
                          <a:ea typeface="Times New Roman"/>
                          <a:cs typeface="Times New Roman"/>
                        </a:rPr>
                        <a:t>老人</a:t>
                      </a:r>
                    </a:p>
                    <a:p>
                      <a:pPr algn="ctr">
                        <a:spcAft>
                          <a:spcPts val="0"/>
                        </a:spcAft>
                      </a:pPr>
                      <a:r>
                        <a:rPr lang="zh-CN" altLang="en-US" sz="1400" b="1" dirty="0" smtClean="0">
                          <a:effectLst/>
                          <a:latin typeface="+mn-lt"/>
                          <a:ea typeface="Times New Roman"/>
                          <a:cs typeface="Times New Roman"/>
                        </a:rPr>
                        <a:t>奴隶</a:t>
                      </a:r>
                    </a:p>
                    <a:p>
                      <a:pPr algn="ctr">
                        <a:spcAft>
                          <a:spcPts val="0"/>
                        </a:spcAft>
                      </a:pPr>
                      <a:r>
                        <a:rPr lang="zh-CN" altLang="en-US" sz="1400" b="1" dirty="0" smtClean="0">
                          <a:effectLst/>
                          <a:latin typeface="+mn-lt"/>
                          <a:ea typeface="Times New Roman"/>
                          <a:cs typeface="Times New Roman"/>
                        </a:rPr>
                        <a:t>假教师</a:t>
                      </a:r>
                    </a:p>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txBody>
                  <a:tcPr marL="50800" marR="50800" marT="0" marB="0"/>
                </a:tc>
                <a:tc>
                  <a:txBody>
                    <a:bodyPr/>
                    <a:lstStyle/>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p>
                      <a:pPr algn="ctr">
                        <a:spcAft>
                          <a:spcPts val="0"/>
                        </a:spcAft>
                      </a:pPr>
                      <a:r>
                        <a:rPr lang="zh-CN" altLang="en-US" sz="1400" b="1" dirty="0" smtClean="0">
                          <a:effectLst/>
                          <a:latin typeface="+mn-lt"/>
                          <a:ea typeface="Times New Roman"/>
                          <a:cs typeface="Times New Roman"/>
                        </a:rPr>
                        <a:t>属灵目标</a:t>
                      </a:r>
                    </a:p>
                    <a:p>
                      <a:pPr algn="ctr">
                        <a:spcAft>
                          <a:spcPts val="0"/>
                        </a:spcAft>
                      </a:pPr>
                      <a:r>
                        <a:rPr lang="zh-CN" altLang="en-US" sz="1400" b="1" dirty="0" smtClean="0">
                          <a:effectLst/>
                          <a:latin typeface="+mn-lt"/>
                          <a:ea typeface="Times New Roman"/>
                          <a:cs typeface="Times New Roman"/>
                        </a:rPr>
                        <a:t>富足人必须奉献</a:t>
                      </a:r>
                    </a:p>
                    <a:p>
                      <a:pPr algn="ctr">
                        <a:spcAft>
                          <a:spcPts val="0"/>
                        </a:spcAft>
                      </a:pPr>
                      <a:r>
                        <a:rPr lang="zh-CN" altLang="en-US" sz="1400" b="1" dirty="0" smtClean="0">
                          <a:effectLst/>
                          <a:latin typeface="+mn-lt"/>
                          <a:ea typeface="Times New Roman"/>
                          <a:cs typeface="Times New Roman"/>
                        </a:rPr>
                        <a:t>结束的吩咐</a:t>
                      </a:r>
                      <a:endParaRPr lang="zh-CN" altLang="en-US" sz="1400" b="1" dirty="0">
                        <a:effectLst/>
                        <a:latin typeface="+mn-lt"/>
                        <a:ea typeface="Times New Roman"/>
                        <a:cs typeface="Times New Roman"/>
                      </a:endParaRPr>
                    </a:p>
                  </a:txBody>
                  <a:tcPr marL="50800" marR="50800" marT="0" marB="0"/>
                </a:tc>
              </a:tr>
              <a:tr h="250521">
                <a:tc gridSpan="5">
                  <a:txBody>
                    <a:bodyPr/>
                    <a:lstStyle/>
                    <a:p>
                      <a:pPr algn="ctr">
                        <a:spcAft>
                          <a:spcPts val="0"/>
                        </a:spcAft>
                      </a:pPr>
                      <a:r>
                        <a:rPr lang="zh-CN" altLang="en-US" sz="1600" b="1" dirty="0" smtClean="0">
                          <a:effectLst/>
                          <a:latin typeface="+mn-lt"/>
                          <a:ea typeface="Times New Roman"/>
                          <a:cs typeface="Times New Roman"/>
                        </a:rPr>
                        <a:t>实用劝勉贯穿全书信</a:t>
                      </a:r>
                      <a:endParaRPr lang="en-US" sz="1600" b="1" dirty="0" smtClean="0">
                        <a:effectLst/>
                        <a:latin typeface="+mn-lt"/>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r>
              <a:tr h="250521">
                <a:tc gridSpan="5">
                  <a:txBody>
                    <a:bodyPr/>
                    <a:lstStyle/>
                    <a:p>
                      <a:pPr algn="ctr">
                        <a:spcAft>
                          <a:spcPts val="0"/>
                        </a:spcAft>
                      </a:pPr>
                      <a:r>
                        <a:rPr lang="zh-CN" altLang="en-US" sz="1600" b="1" dirty="0" smtClean="0">
                          <a:effectLst/>
                          <a:latin typeface="+mn-lt"/>
                          <a:ea typeface="Times New Roman"/>
                          <a:cs typeface="Times New Roman"/>
                        </a:rPr>
                        <a:t>从马其顿到以弗所</a:t>
                      </a:r>
                      <a:endParaRPr lang="en-US" sz="1600" b="1" dirty="0" smtClean="0">
                        <a:effectLst/>
                        <a:latin typeface="+mn-lt"/>
                        <a:ea typeface="Times New Roman"/>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0521">
                <a:tc gridSpan="5">
                  <a:txBody>
                    <a:bodyPr/>
                    <a:lstStyle/>
                    <a:p>
                      <a:pPr algn="ctr">
                        <a:spcAft>
                          <a:spcPts val="0"/>
                        </a:spcAft>
                      </a:pPr>
                      <a:r>
                        <a:rPr lang="zh-CN" altLang="en-US" sz="1600" b="1" dirty="0" smtClean="0">
                          <a:effectLst/>
                          <a:latin typeface="+mn-lt"/>
                          <a:ea typeface="Times New Roman"/>
                          <a:cs typeface="Times New Roman"/>
                        </a:rPr>
                        <a:t>主后</a:t>
                      </a:r>
                      <a:r>
                        <a:rPr lang="zh-CN" altLang="en-US" sz="1600" b="1" baseline="0" dirty="0" smtClean="0">
                          <a:effectLst/>
                          <a:latin typeface="+mn-lt"/>
                          <a:ea typeface="Times New Roman"/>
                          <a:cs typeface="Times New Roman"/>
                        </a:rPr>
                        <a:t> </a:t>
                      </a:r>
                      <a:r>
                        <a:rPr lang="en-US" sz="1600" b="1" dirty="0" smtClean="0">
                          <a:effectLst/>
                          <a:latin typeface="+mn-lt"/>
                          <a:ea typeface="Times New Roman"/>
                          <a:cs typeface="Times New Roman"/>
                        </a:rPr>
                        <a:t>62</a:t>
                      </a:r>
                      <a:r>
                        <a:rPr lang="zh-CN" altLang="en-US" sz="1600" b="1" dirty="0" smtClean="0">
                          <a:effectLst/>
                          <a:latin typeface="+mn-lt"/>
                          <a:ea typeface="Times New Roman"/>
                          <a:cs typeface="Times New Roman"/>
                        </a:rPr>
                        <a:t>年秋</a:t>
                      </a:r>
                      <a:endParaRPr lang="en-US" sz="1600" b="1" dirty="0" smtClean="0">
                        <a:effectLst/>
                        <a:latin typeface="+mn-lt"/>
                        <a:ea typeface="Times New Roman"/>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bl>
          </a:graphicData>
        </a:graphic>
      </p:graphicFrame>
      <p:sp>
        <p:nvSpPr>
          <p:cNvPr id="263169" name="Rectangle 2"/>
          <p:cNvSpPr>
            <a:spLocks noGrp="1" noChangeArrowheads="1"/>
          </p:cNvSpPr>
          <p:nvPr>
            <p:ph type="title"/>
          </p:nvPr>
        </p:nvSpPr>
        <p:spPr>
          <a:xfrm>
            <a:off x="630964" y="0"/>
            <a:ext cx="8181975" cy="640114"/>
          </a:xfrm>
        </p:spPr>
        <p:txBody>
          <a:bodyPr/>
          <a:lstStyle/>
          <a:p>
            <a:pPr eaLnBrk="1" hangingPunct="1"/>
            <a:r>
              <a:rPr lang="zh-CN" altLang="en-US" sz="2400" b="1" dirty="0" smtClean="0">
                <a:latin typeface="Engravers MT" charset="0"/>
                <a:ea typeface="ＭＳ Ｐゴシック" charset="0"/>
                <a:cs typeface="ＭＳ Ｐゴシック" charset="0"/>
              </a:rPr>
              <a:t>提摩太前 教</a:t>
            </a:r>
            <a:r>
              <a:rPr lang="zh-CN" altLang="en-US" sz="2400" b="1" dirty="0">
                <a:latin typeface="Engravers MT" charset="0"/>
                <a:ea typeface="ＭＳ Ｐゴシック" charset="0"/>
                <a:cs typeface="ＭＳ Ｐゴシック" charset="0"/>
              </a:rPr>
              <a:t>会次序</a:t>
            </a:r>
            <a:endParaRPr lang="en-US" sz="2400" b="1" dirty="0">
              <a:latin typeface="Engravers MT" charset="0"/>
              <a:ea typeface="ＭＳ Ｐゴシック" charset="0"/>
              <a:cs typeface="ＭＳ Ｐゴシック" charset="0"/>
            </a:endParaRPr>
          </a:p>
        </p:txBody>
      </p:sp>
      <p:sp>
        <p:nvSpPr>
          <p:cNvPr id="5" name="Text Box 4"/>
          <p:cNvSpPr txBox="1">
            <a:spLocks noChangeArrowheads="1"/>
          </p:cNvSpPr>
          <p:nvPr/>
        </p:nvSpPr>
        <p:spPr bwMode="auto">
          <a:xfrm>
            <a:off x="8374224" y="50155"/>
            <a:ext cx="698178"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smtClean="0">
                <a:solidFill>
                  <a:srgbClr val="000000"/>
                </a:solidFill>
                <a:effectLst>
                  <a:outerShdw blurRad="38100" dist="38100" dir="2700000" algn="tl">
                    <a:srgbClr val="DDDDDD"/>
                  </a:outerShdw>
                </a:effectLst>
                <a:latin typeface="Arial" charset="0"/>
                <a:cs typeface="Arial" charset="0"/>
              </a:rPr>
              <a:t>217</a:t>
            </a:r>
            <a:endParaRPr lang="en-US" sz="2800" dirty="0" smtClean="0">
              <a:solidFill>
                <a:srgbClr val="006600"/>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969205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C0D5375D-ED8F-47E9-8058-CDAA61CFF1F8}" type="slidenum">
              <a:rPr lang="en-US" altLang="en-US" sz="1400"/>
              <a:pPr algn="r" eaLnBrk="1"/>
              <a:t>90</a:t>
            </a:fld>
            <a:endParaRPr lang="en-US" altLang="en-US"/>
          </a:p>
        </p:txBody>
      </p:sp>
      <p:pic>
        <p:nvPicPr>
          <p:cNvPr id="79874" name="Picture 2" descr="synagogueatmeiron(reconstruc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p:cNvGrpSpPr>
            <a:grpSpLocks/>
          </p:cNvGrpSpPr>
          <p:nvPr/>
        </p:nvGrpSpPr>
        <p:grpSpPr bwMode="auto">
          <a:xfrm>
            <a:off x="228600" y="3200400"/>
            <a:ext cx="2362200" cy="2590800"/>
            <a:chOff x="0" y="0"/>
            <a:chExt cx="2362200" cy="2590800"/>
          </a:xfrm>
        </p:grpSpPr>
        <p:sp>
          <p:nvSpPr>
            <p:cNvPr id="79876"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77"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78"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79"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79880"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81" name="AutoShape 9"/>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400">
                <a:latin typeface="SimSun" pitchFamily="2" charset="-122"/>
                <a:ea typeface="SimSun" pitchFamily="2" charset="-122"/>
                <a:sym typeface="SimSun" pitchFamily="2" charset="-122"/>
              </a:rPr>
              <a:t>谁领导犹太会堂？</a:t>
            </a:r>
            <a:endParaRPr lang="en-US" altLang="en-US" sz="5400">
              <a:latin typeface="SimSun" pitchFamily="2" charset="-122"/>
              <a:ea typeface="SimSun" pitchFamily="2" charset="-122"/>
              <a:sym typeface="SimSun" pitchFamily="2" charset="-122"/>
            </a:endParaRPr>
          </a:p>
        </p:txBody>
      </p:sp>
      <p:sp>
        <p:nvSpPr>
          <p:cNvPr id="79882" name="AutoShape 10"/>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79883" name="AutoShape 11"/>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0D0A358-E217-4108-BFC4-DF48D49E91A6}" type="slidenum">
              <a:rPr lang="en-US" altLang="en-US" sz="1400"/>
              <a:pPr algn="r" eaLnBrk="1"/>
              <a:t>91</a:t>
            </a:fld>
            <a:endParaRPr lang="en-US" altLang="en-US"/>
          </a:p>
        </p:txBody>
      </p:sp>
      <p:pic>
        <p:nvPicPr>
          <p:cNvPr id="80898" name="Picture 2" descr="Paula at Rome"/>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p:cNvGrpSpPr>
            <a:grpSpLocks/>
          </p:cNvGrpSpPr>
          <p:nvPr/>
        </p:nvGrpSpPr>
        <p:grpSpPr bwMode="auto">
          <a:xfrm>
            <a:off x="228600" y="3200400"/>
            <a:ext cx="2362200" cy="2590800"/>
            <a:chOff x="0" y="0"/>
            <a:chExt cx="2362200" cy="2590800"/>
          </a:xfrm>
        </p:grpSpPr>
        <p:sp>
          <p:nvSpPr>
            <p:cNvPr id="80900"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80901"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80902"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80903"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80904"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80905" name="Group 9"/>
          <p:cNvGrpSpPr>
            <a:grpSpLocks/>
          </p:cNvGrpSpPr>
          <p:nvPr/>
        </p:nvGrpSpPr>
        <p:grpSpPr bwMode="auto">
          <a:xfrm>
            <a:off x="6019800" y="2895600"/>
            <a:ext cx="2286000" cy="3200400"/>
            <a:chOff x="0" y="0"/>
            <a:chExt cx="2286000" cy="3200400"/>
          </a:xfrm>
        </p:grpSpPr>
        <p:sp>
          <p:nvSpPr>
            <p:cNvPr id="80906" name="AutoShape 10"/>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endParaRPr lang="en-US" altLang="en-US" sz="2000">
                <a:solidFill>
                  <a:srgbClr val="FFFFFF"/>
                </a:solidFill>
              </a:endParaRPr>
            </a:p>
          </p:txBody>
        </p:sp>
        <p:sp>
          <p:nvSpPr>
            <p:cNvPr id="80907" name="AutoShape 11"/>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80908" name="AutoShape 12"/>
          <p:cNvSpPr>
            <a:spLocks/>
          </p:cNvSpPr>
          <p:nvPr/>
        </p:nvSpPr>
        <p:spPr bwMode="auto">
          <a:xfrm>
            <a:off x="322263" y="331788"/>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神在各个的时代里都主张团体领袖</a:t>
            </a:r>
            <a:endParaRPr lang="en-US"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80910" name="AutoShape 14"/>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
        <p:nvSpPr>
          <p:cNvPr id="80911" name="AutoShape 15"/>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新约</a:t>
            </a:r>
            <a:endParaRPr lang="en-US" altLang="ja-JP" sz="28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长老</a:t>
            </a:r>
            <a:endParaRPr lang="en-US" altLang="en-US" sz="28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89" name="Group 2"/>
          <p:cNvGrpSpPr>
            <a:grpSpLocks/>
          </p:cNvGrpSpPr>
          <p:nvPr/>
        </p:nvGrpSpPr>
        <p:grpSpPr bwMode="auto">
          <a:xfrm>
            <a:off x="457200" y="0"/>
            <a:ext cx="8221663" cy="6858000"/>
            <a:chOff x="319" y="0"/>
            <a:chExt cx="5697" cy="4896"/>
          </a:xfrm>
        </p:grpSpPr>
        <p:pic>
          <p:nvPicPr>
            <p:cNvPr id="21712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45" name="Text Box 9"/>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itchFamily="2" charset="-122"/>
                <a:ea typeface="SimSun" pitchFamily="2" charset="-122"/>
                <a:sym typeface="SimSun" pitchFamily="2" charset="-122"/>
              </a:rPr>
              <a:t>耶路撒冷（主后</a:t>
            </a:r>
            <a:r>
              <a:rPr lang="en-US" altLang="ja-JP" sz="2000" b="1">
                <a:solidFill>
                  <a:srgbClr val="FFFFFF"/>
                </a:solidFill>
                <a:latin typeface="SimSun" pitchFamily="2" charset="-122"/>
                <a:ea typeface="SimSun" pitchFamily="2" charset="-122"/>
                <a:sym typeface="SimSun" pitchFamily="2" charset="-122"/>
              </a:rPr>
              <a:t>47</a:t>
            </a:r>
            <a:r>
              <a:rPr lang="ja-JP" altLang="en-US" sz="2000" b="1">
                <a:solidFill>
                  <a:srgbClr val="FFFFFF"/>
                </a:solidFill>
                <a:latin typeface="SimSun" pitchFamily="2" charset="-122"/>
                <a:ea typeface="SimSun" pitchFamily="2" charset="-122"/>
                <a:sym typeface="SimSun" pitchFamily="2" charset="-122"/>
              </a:rPr>
              <a:t>）</a:t>
            </a:r>
            <a:endParaRPr lang="en-US" altLang="ja-JP" sz="2000" b="1">
              <a:solidFill>
                <a:schemeClr val="bg2"/>
              </a:solidFill>
              <a:latin typeface="Engravers MT" pitchFamily="18" charset="0"/>
            </a:endParaRPr>
          </a:p>
          <a:p>
            <a:pPr eaLnBrk="1" hangingPunct="1">
              <a:spcBef>
                <a:spcPct val="50000"/>
              </a:spcBef>
            </a:pPr>
            <a:r>
              <a:rPr lang="en-US" altLang="en-US" sz="2000" b="1">
                <a:solidFill>
                  <a:srgbClr val="FFFFFF"/>
                </a:solidFill>
              </a:rPr>
              <a:t>CNV Acts 11:30</a:t>
            </a:r>
            <a:r>
              <a:rPr lang="en-US" altLang="zh-TW" sz="2000" b="1">
                <a:solidFill>
                  <a:srgbClr val="FFFFFF"/>
                </a:solidFill>
              </a:rPr>
              <a:t> </a:t>
            </a:r>
            <a:r>
              <a:rPr lang="zh-TW" altLang="en-US" sz="2000" b="1">
                <a:solidFill>
                  <a:srgbClr val="FFFFFF"/>
                </a:solidFill>
              </a:rPr>
              <a:t>他们就这样行了， 由巴拿巴和扫罗经手送到长老们那里。</a:t>
            </a:r>
            <a:endParaRPr lang="en-US" altLang="en-US" sz="1800"/>
          </a:p>
        </p:txBody>
      </p:sp>
      <p:sp>
        <p:nvSpPr>
          <p:cNvPr id="372746" name="Text Box 10"/>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以弗所（主后</a:t>
            </a:r>
            <a:r>
              <a:rPr lang="en-US" altLang="zh-TW" sz="2000" b="1">
                <a:solidFill>
                  <a:srgbClr val="FFFFFF"/>
                </a:solidFill>
              </a:rPr>
              <a:t>57)</a:t>
            </a:r>
          </a:p>
          <a:p>
            <a:pPr eaLnBrk="1" hangingPunct="1"/>
            <a:endParaRPr lang="en-US" altLang="en-US" sz="2000" b="1">
              <a:solidFill>
                <a:srgbClr val="FFFFFF"/>
              </a:solidFill>
            </a:endParaRPr>
          </a:p>
          <a:p>
            <a:pPr eaLnBrk="1" hangingPunct="1"/>
            <a:r>
              <a:rPr lang="en-US" altLang="en-US" sz="2000" b="1">
                <a:solidFill>
                  <a:srgbClr val="FFFFFF"/>
                </a:solidFill>
              </a:rPr>
              <a:t>CNV Acts 20:17</a:t>
            </a:r>
            <a:r>
              <a:rPr lang="zh-TW" altLang="en-US" sz="2000" b="1">
                <a:solidFill>
                  <a:srgbClr val="FFFFFF"/>
                </a:solidFill>
              </a:rPr>
              <a:t>他从米利都派人去以弗所， 请教会的长老来。</a:t>
            </a:r>
            <a:endParaRPr lang="en-US" altLang="en-US" sz="1800"/>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7" name="Text Box 31"/>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1">
              <a:spcBef>
                <a:spcPct val="50000"/>
              </a:spcBef>
            </a:pPr>
            <a:r>
              <a:rPr lang="zh-TW" altLang="en-US" b="1"/>
              <a:t>长老 </a:t>
            </a:r>
            <a:r>
              <a:rPr lang="en-US" altLang="zh-TW" b="1"/>
              <a:t>= </a:t>
            </a:r>
            <a:r>
              <a:rPr lang="zh-TW" altLang="en-US" b="1"/>
              <a:t>监督 </a:t>
            </a:r>
            <a:r>
              <a:rPr lang="en-US" altLang="zh-TW" b="1"/>
              <a:t>= </a:t>
            </a:r>
            <a:r>
              <a:rPr lang="zh-TW" altLang="en-US" b="1"/>
              <a:t>会督 </a:t>
            </a:r>
            <a:r>
              <a:rPr lang="en-US" altLang="zh-TW" b="1"/>
              <a:t>= </a:t>
            </a:r>
            <a:r>
              <a:rPr lang="zh-TW" altLang="en-US" b="1"/>
              <a:t>牧师</a:t>
            </a: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9" name="Rectangle 33"/>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a:extLst/>
        </p:spPr>
        <p:txBody>
          <a:bodyPr lIns="73622" tIns="36810" rIns="73622" bIns="36810">
            <a:spAutoFit/>
          </a:bodyPr>
          <a:lstStyle/>
          <a:p>
            <a:pPr>
              <a:spcBef>
                <a:spcPct val="50000"/>
              </a:spcBef>
            </a:pPr>
            <a:r>
              <a:rPr lang="zh-TW" altLang="en-US" sz="3900" b="1" smtClean="0">
                <a:solidFill>
                  <a:srgbClr val="FFEA18"/>
                </a:solidFill>
                <a:latin typeface="Comic Sans MS" pitchFamily="66" charset="0"/>
              </a:rPr>
              <a:t>各处所提及的长老</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hangingPunct="1">
              <a:defRPr/>
            </a:pPr>
            <a:r>
              <a:rPr lang="en-US" b="1">
                <a:latin typeface="Arial" charset="0"/>
                <a:ea typeface="ＭＳ Ｐゴシック" charset="0"/>
                <a:cs typeface="Arial" charset="0"/>
                <a:sym typeface="Arial" charset="0"/>
              </a:rPr>
              <a:t>55</a:t>
            </a:r>
          </a:p>
        </p:txBody>
      </p:sp>
      <p:sp>
        <p:nvSpPr>
          <p:cNvPr id="372747" name="Text Box 11"/>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加拉太（主后</a:t>
            </a:r>
            <a:r>
              <a:rPr lang="en-US" altLang="zh-TW" sz="2000" b="1">
                <a:solidFill>
                  <a:srgbClr val="FFFFFF"/>
                </a:solidFill>
              </a:rPr>
              <a:t>48</a:t>
            </a:r>
            <a:r>
              <a:rPr lang="zh-TW" altLang="en-US" sz="2000" b="1">
                <a:solidFill>
                  <a:srgbClr val="FFFFFF"/>
                </a:solidFill>
              </a:rPr>
              <a:t>）</a:t>
            </a:r>
          </a:p>
          <a:p>
            <a:pPr eaLnBrk="1" hangingPunct="1">
              <a:spcBef>
                <a:spcPct val="50000"/>
              </a:spcBef>
            </a:pPr>
            <a:r>
              <a:rPr lang="en-US" altLang="en-US" sz="2000" b="1">
                <a:solidFill>
                  <a:srgbClr val="FFFFFF"/>
                </a:solidFill>
              </a:rPr>
              <a:t>NIV Acts 14:23 </a:t>
            </a:r>
            <a:r>
              <a:rPr lang="zh-TW" altLang="en-US" sz="2000" b="1">
                <a:solidFill>
                  <a:srgbClr val="FFFFFF"/>
                </a:solidFill>
              </a:rPr>
              <a:t>两人在各教会为他们指派了长老； 禁食祈祷之后， 就把他们交讬给所信的主。</a:t>
            </a:r>
            <a:endParaRPr lang="en-US" altLang="en-US" sz="2000"/>
          </a:p>
        </p:txBody>
      </p:sp>
      <p:sp>
        <p:nvSpPr>
          <p:cNvPr id="372748" name="Text Box 12"/>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革哩底（主后</a:t>
            </a:r>
            <a:r>
              <a:rPr lang="en-US" altLang="zh-TW" sz="2000" b="1">
                <a:solidFill>
                  <a:srgbClr val="FFFFFF"/>
                </a:solidFill>
              </a:rPr>
              <a:t>66</a:t>
            </a:r>
            <a:r>
              <a:rPr lang="zh-TW" altLang="en-US" sz="2000" b="1">
                <a:solidFill>
                  <a:srgbClr val="FFFFFF"/>
                </a:solidFill>
              </a:rPr>
              <a:t>）</a:t>
            </a:r>
            <a:endParaRPr lang="en-US" altLang="ja-JP" sz="2000" b="1">
              <a:solidFill>
                <a:srgbClr val="FFFFFF"/>
              </a:solidFill>
            </a:endParaRPr>
          </a:p>
          <a:p>
            <a:pPr eaLnBrk="1" hangingPunct="1"/>
            <a:endParaRPr lang="en-US" altLang="en-US" sz="2000" b="1">
              <a:solidFill>
                <a:srgbClr val="FFFFFF"/>
              </a:solidFill>
            </a:endParaRPr>
          </a:p>
          <a:p>
            <a:pPr eaLnBrk="1" hangingPunct="1"/>
            <a:r>
              <a:rPr lang="en-US" altLang="en-US" sz="2000" b="1">
                <a:solidFill>
                  <a:srgbClr val="FFFFFF"/>
                </a:solidFill>
              </a:rPr>
              <a:t>NIV Titus 1:5</a:t>
            </a:r>
            <a:r>
              <a:rPr lang="zh-TW" altLang="en-US" sz="2000" b="1">
                <a:solidFill>
                  <a:srgbClr val="FFFFFF"/>
                </a:solidFill>
              </a:rPr>
              <a:t>我从前留你在克里特岛， 是要你办好没有办完的事， 并且照我所吩咐的， 在各城设立长老。 </a:t>
            </a:r>
            <a:endParaRPr lang="en-US" altLang="en-US" sz="1800"/>
          </a:p>
        </p:txBody>
      </p:sp>
      <p:sp>
        <p:nvSpPr>
          <p:cNvPr id="372749" name="Text Box 13"/>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腓立比（主后</a:t>
            </a:r>
            <a:r>
              <a:rPr lang="en-US" altLang="zh-TW" sz="2000" b="1">
                <a:solidFill>
                  <a:srgbClr val="FFFFFF"/>
                </a:solidFill>
              </a:rPr>
              <a:t>62</a:t>
            </a:r>
            <a:r>
              <a:rPr lang="zh-TW" altLang="en-US" sz="2000" b="1">
                <a:solidFill>
                  <a:srgbClr val="FFFFFF"/>
                </a:solidFill>
              </a:rPr>
              <a:t>）</a:t>
            </a:r>
            <a:endParaRPr lang="en-US" altLang="ja-JP" sz="2000" b="1">
              <a:solidFill>
                <a:srgbClr val="FFFFFF"/>
              </a:solidFill>
            </a:endParaRPr>
          </a:p>
          <a:p>
            <a:pPr eaLnBrk="1" hangingPunct="1"/>
            <a:endParaRPr lang="en-US" altLang="en-US" sz="2000" b="1">
              <a:solidFill>
                <a:srgbClr val="FFFFFF"/>
              </a:solidFill>
            </a:endParaRPr>
          </a:p>
          <a:p>
            <a:pPr eaLnBrk="1" hangingPunct="1"/>
            <a:r>
              <a:rPr lang="en-US" altLang="en-US" sz="2000" b="1">
                <a:solidFill>
                  <a:srgbClr val="FFFFFF"/>
                </a:solidFill>
              </a:rPr>
              <a:t>NIV Philippians 1:1 </a:t>
            </a:r>
            <a:r>
              <a:rPr lang="zh-TW" altLang="en-US" sz="2000" b="1">
                <a:solidFill>
                  <a:srgbClr val="FFFFFF"/>
                </a:solidFill>
              </a:rPr>
              <a:t>基督耶稣的仆人保罗和提摩太， 写信给所有住在腓立比， 在基督耶稣里的圣徒、 监督和执事</a:t>
            </a:r>
            <a:r>
              <a:rPr lang="en-US" altLang="ja-JP" sz="2000" b="1">
                <a:solidFill>
                  <a:srgbClr val="FFFFFF"/>
                </a:solidFill>
              </a:rPr>
              <a:t>:</a:t>
            </a:r>
            <a:endParaRPr lang="en-US" altLang="en-US" sz="1800"/>
          </a:p>
        </p:txBody>
      </p:sp>
      <p:sp>
        <p:nvSpPr>
          <p:cNvPr id="372750" name="Text Box 14"/>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r>
              <a:rPr lang="zh-TW" altLang="en-US" sz="2000" b="1">
                <a:solidFill>
                  <a:srgbClr val="FFFFFF"/>
                </a:solidFill>
              </a:rPr>
              <a:t>旁非利亚、加拉太、加帕多家、亚洲及庇推尼（主后</a:t>
            </a:r>
            <a:r>
              <a:rPr lang="en-US" altLang="zh-TW" sz="2000" b="1">
                <a:solidFill>
                  <a:srgbClr val="FFFFFF"/>
                </a:solidFill>
              </a:rPr>
              <a:t>64</a:t>
            </a:r>
            <a:r>
              <a:rPr lang="zh-TW" altLang="en-US" sz="2000" b="1">
                <a:solidFill>
                  <a:srgbClr val="FFFFFF"/>
                </a:solidFill>
              </a:rPr>
              <a:t>）</a:t>
            </a:r>
          </a:p>
          <a:p>
            <a:pPr eaLnBrk="1" hangingPunct="1"/>
            <a:r>
              <a:rPr lang="zh-TW" altLang="en-US" sz="2000" b="1">
                <a:solidFill>
                  <a:srgbClr val="FFFFFF"/>
                </a:solidFill>
              </a:rPr>
              <a:t>彼</a:t>
            </a:r>
            <a:r>
              <a:rPr lang="en-US" altLang="zh-TW" sz="2000" b="1">
                <a:solidFill>
                  <a:srgbClr val="FFFFFF"/>
                </a:solidFill>
              </a:rPr>
              <a:t>5:1</a:t>
            </a:r>
            <a:r>
              <a:rPr lang="zh-TW" altLang="en-US" sz="2000" b="1">
                <a:solidFill>
                  <a:srgbClr val="FFFFFF"/>
                </a:solidFill>
              </a:rPr>
              <a:t>「我这作长老</a:t>
            </a:r>
            <a:r>
              <a:rPr lang="en-US" altLang="zh-TW" sz="2000" b="1">
                <a:solidFill>
                  <a:srgbClr val="FFFFFF"/>
                </a:solidFill>
              </a:rPr>
              <a:t>……</a:t>
            </a:r>
            <a:r>
              <a:rPr lang="zh-TW" altLang="en-US" sz="2000" b="1">
                <a:solidFill>
                  <a:srgbClr val="FFFFFF"/>
                </a:solidFill>
              </a:rPr>
              <a:t>劝你们中间与我同作长老的人。」</a:t>
            </a:r>
            <a:r>
              <a:rPr lang="en-US" altLang="zh-TW" sz="2000" b="1">
                <a:solidFill>
                  <a:srgbClr val="FFFFFF"/>
                </a:solidFill>
              </a:rPr>
              <a:t/>
            </a:r>
            <a:br>
              <a:rPr lang="en-US" altLang="zh-TW" sz="2000" b="1">
                <a:solidFill>
                  <a:srgbClr val="FFFFFF"/>
                </a:solidFill>
              </a:rPr>
            </a:br>
            <a:r>
              <a:rPr lang="en-US" altLang="zh-TW" sz="2000" b="1">
                <a:solidFill>
                  <a:srgbClr val="FFFFFF"/>
                </a:solidFill>
              </a:rPr>
              <a:t/>
            </a:r>
            <a:br>
              <a:rPr lang="en-US" altLang="zh-TW" sz="2000" b="1">
                <a:solidFill>
                  <a:srgbClr val="FFFFFF"/>
                </a:solidFill>
              </a:rPr>
            </a:br>
            <a:r>
              <a:rPr lang="zh-TW" altLang="en-US" sz="2000" b="1">
                <a:solidFill>
                  <a:srgbClr val="FFFFFF"/>
                </a:solidFill>
              </a:rPr>
              <a:t>（参</a:t>
            </a:r>
            <a:r>
              <a:rPr lang="en-US" altLang="zh-TW" sz="2000" b="1">
                <a:solidFill>
                  <a:srgbClr val="FFFFFF"/>
                </a:solidFill>
              </a:rPr>
              <a:t>1:1</a:t>
            </a:r>
            <a:r>
              <a:rPr lang="zh-TW" altLang="en-US" sz="2000" b="1">
                <a:solidFill>
                  <a:srgbClr val="FFFFFF"/>
                </a:solidFill>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7" grpId="0" animBg="1"/>
      <p:bldP spid="372748" grpId="0" animBg="1"/>
      <p:bldP spid="372749" grpId="0" animBg="1"/>
      <p:bldP spid="37275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819C91E-7F3B-4C0B-98D3-786C1D825204}" type="slidenum">
              <a:rPr lang="en-US" altLang="en-US" sz="1400"/>
              <a:pPr algn="r" eaLnBrk="1"/>
              <a:t>93</a:t>
            </a:fld>
            <a:endParaRPr lang="en-US" altLang="en-US"/>
          </a:p>
        </p:txBody>
      </p:sp>
      <p:pic>
        <p:nvPicPr>
          <p:cNvPr id="82946" name="Picture 2" descr="church 00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AutoShape 3"/>
          <p:cNvSpPr>
            <a:spLocks/>
          </p:cNvSpPr>
          <p:nvPr/>
        </p:nvSpPr>
        <p:spPr bwMode="auto">
          <a:xfrm>
            <a:off x="1568450" y="182563"/>
            <a:ext cx="7037388" cy="1487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800">
                <a:solidFill>
                  <a:srgbClr val="FFFFFF"/>
                </a:solidFill>
                <a:latin typeface="Stencil" pitchFamily="82" charset="0"/>
                <a:sym typeface="Stencil" pitchFamily="82" charset="0"/>
              </a:rPr>
              <a:t>长老当作什么</a:t>
            </a:r>
            <a:r>
              <a:rPr lang="ja-JP" altLang="en-US" sz="7800">
                <a:solidFill>
                  <a:srgbClr val="FFFFFF"/>
                </a:solidFill>
                <a:latin typeface="SimSun" pitchFamily="2" charset="-122"/>
                <a:ea typeface="SimSun" pitchFamily="2" charset="-122"/>
                <a:sym typeface="SimSun" pitchFamily="2" charset="-122"/>
              </a:rPr>
              <a:t>？</a:t>
            </a:r>
            <a:endParaRPr lang="en-US" altLang="en-US"/>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bwMode="auto">
      <p:bgPr>
        <a:solidFill>
          <a:srgbClr val="0F63DF"/>
        </a:solidFill>
        <a:effectLst/>
      </p:bgPr>
    </p:bg>
    <p:spTree>
      <p:nvGrpSpPr>
        <p:cNvPr id="1" name=""/>
        <p:cNvGrpSpPr/>
        <p:nvPr/>
      </p:nvGrpSpPr>
      <p:grpSpPr>
        <a:xfrm>
          <a:off x="0" y="0"/>
          <a:ext cx="0" cy="0"/>
          <a:chOff x="0" y="0"/>
          <a:chExt cx="0" cy="0"/>
        </a:xfrm>
      </p:grpSpPr>
      <p:sp>
        <p:nvSpPr>
          <p:cNvPr id="8396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8BF0715-7C08-4E84-9CD6-00D3537F2342}" type="slidenum">
              <a:rPr lang="en-US" altLang="en-US" sz="1400"/>
              <a:pPr algn="r" eaLnBrk="1"/>
              <a:t>94</a:t>
            </a:fld>
            <a:endParaRPr lang="en-US" altLang="en-US"/>
          </a:p>
        </p:txBody>
      </p:sp>
      <p:grpSp>
        <p:nvGrpSpPr>
          <p:cNvPr id="220163" name="Group 2"/>
          <p:cNvGrpSpPr>
            <a:grpSpLocks/>
          </p:cNvGrpSpPr>
          <p:nvPr/>
        </p:nvGrpSpPr>
        <p:grpSpPr bwMode="auto">
          <a:xfrm>
            <a:off x="827088" y="1543050"/>
            <a:ext cx="8316912" cy="5133975"/>
            <a:chOff x="0" y="-28267"/>
            <a:chExt cx="8316913" cy="5133667"/>
          </a:xfrm>
        </p:grpSpPr>
        <p:sp>
          <p:nvSpPr>
            <p:cNvPr id="83971" name="AutoShape 3"/>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83972" name="AutoShape 4"/>
            <p:cNvSpPr>
              <a:spLocks/>
            </p:cNvSpPr>
            <p:nvPr/>
          </p:nvSpPr>
          <p:spPr bwMode="auto">
            <a:xfrm>
              <a:off x="0" y="-28267"/>
              <a:ext cx="8316913" cy="4524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「作全群的监督」（徒</a:t>
              </a:r>
              <a:r>
                <a:rPr lang="en-US" altLang="ja-JP" sz="3400">
                  <a:solidFill>
                    <a:srgbClr val="FFFFFF"/>
                  </a:solidFill>
                  <a:latin typeface="SimSun" pitchFamily="2" charset="-122"/>
                  <a:ea typeface="SimSun" pitchFamily="2" charset="-122"/>
                  <a:sym typeface="SimSun" pitchFamily="2" charset="-122"/>
                </a:rPr>
                <a:t>20:28</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「善于教导」（帖前</a:t>
              </a:r>
              <a:r>
                <a:rPr lang="en-US" altLang="ja-JP" sz="3400">
                  <a:solidFill>
                    <a:srgbClr val="FFFFFF"/>
                  </a:solidFill>
                  <a:latin typeface="SimSun" pitchFamily="2" charset="-122"/>
                  <a:ea typeface="SimSun" pitchFamily="2" charset="-122"/>
                  <a:sym typeface="SimSun" pitchFamily="2" charset="-122"/>
                </a:rPr>
                <a:t>5:12</a:t>
              </a:r>
              <a:r>
                <a:rPr lang="ja-JP" altLang="en-US" sz="3400">
                  <a:solidFill>
                    <a:srgbClr val="FFFFFF"/>
                  </a:solidFill>
                  <a:latin typeface="SimSun" pitchFamily="2" charset="-122"/>
                  <a:ea typeface="SimSun" pitchFamily="2" charset="-122"/>
                  <a:sym typeface="SimSun" pitchFamily="2" charset="-122"/>
                </a:rPr>
                <a:t>；提前</a:t>
              </a:r>
              <a:r>
                <a:rPr lang="en-US" altLang="ja-JP" sz="3400">
                  <a:solidFill>
                    <a:srgbClr val="FFFFFF"/>
                  </a:solidFill>
                  <a:latin typeface="SimSun" pitchFamily="2" charset="-122"/>
                  <a:ea typeface="SimSun" pitchFamily="2" charset="-122"/>
                  <a:sym typeface="SimSun" pitchFamily="2" charset="-122"/>
                </a:rPr>
                <a:t>3:2</a:t>
              </a:r>
              <a:r>
                <a:rPr lang="ja-JP" altLang="en-US" sz="3400">
                  <a:solidFill>
                    <a:srgbClr val="FFFFFF"/>
                  </a:solidFill>
                  <a:latin typeface="SimSun" pitchFamily="2" charset="-122"/>
                  <a:ea typeface="SimSun" pitchFamily="2" charset="-122"/>
                  <a:sym typeface="SimSun" pitchFamily="2" charset="-122"/>
                </a:rPr>
                <a:t>；多</a:t>
              </a:r>
              <a:r>
                <a:rPr lang="en-US" altLang="ja-JP" sz="3400">
                  <a:solidFill>
                    <a:srgbClr val="FFFFFF"/>
                  </a:solidFill>
                  <a:latin typeface="SimSun" pitchFamily="2" charset="-122"/>
                  <a:ea typeface="SimSun" pitchFamily="2" charset="-122"/>
                  <a:sym typeface="SimSun" pitchFamily="2" charset="-122"/>
                </a:rPr>
                <a:t>1:9b</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良好的圣经基础（多</a:t>
              </a:r>
              <a:r>
                <a:rPr lang="en-US" altLang="ja-JP" sz="3400">
                  <a:solidFill>
                    <a:srgbClr val="FFFFFF"/>
                  </a:solidFill>
                  <a:latin typeface="SimSun" pitchFamily="2" charset="-122"/>
                  <a:ea typeface="SimSun" pitchFamily="2" charset="-122"/>
                  <a:sym typeface="SimSun" pitchFamily="2" charset="-122"/>
                </a:rPr>
                <a:t>1:9a</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教导神的计划（徒</a:t>
              </a:r>
              <a:r>
                <a:rPr lang="en-US" altLang="ja-JP" sz="3400">
                  <a:solidFill>
                    <a:srgbClr val="FFFFFF"/>
                  </a:solidFill>
                  <a:latin typeface="SimSun" pitchFamily="2" charset="-122"/>
                  <a:ea typeface="SimSun" pitchFamily="2" charset="-122"/>
                  <a:sym typeface="SimSun" pitchFamily="2" charset="-122"/>
                </a:rPr>
                <a:t>20:20,27</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受薪制的教导（提前</a:t>
              </a:r>
              <a:r>
                <a:rPr lang="en-US" altLang="ja-JP" sz="3400">
                  <a:solidFill>
                    <a:srgbClr val="FFFFFF"/>
                  </a:solidFill>
                  <a:latin typeface="SimSun" pitchFamily="2" charset="-122"/>
                  <a:ea typeface="SimSun" pitchFamily="2" charset="-122"/>
                  <a:sym typeface="SimSun" pitchFamily="2" charset="-122"/>
                </a:rPr>
                <a:t>5:17</a:t>
              </a:r>
              <a:r>
                <a:rPr lang="ja-JP" altLang="en-US" sz="3400">
                  <a:solidFill>
                    <a:srgbClr val="FFFFFF"/>
                  </a:solidFill>
                  <a:latin typeface="SimSun" pitchFamily="2" charset="-122"/>
                  <a:ea typeface="SimSun" pitchFamily="2" charset="-122"/>
                  <a:sym typeface="SimSun" pitchFamily="2" charset="-122"/>
                </a:rPr>
                <a:t>）</a:t>
              </a:r>
              <a:endParaRPr lang="en-US" altLang="en-US" sz="3400">
                <a:solidFill>
                  <a:srgbClr val="FFFFFF"/>
                </a:solidFill>
                <a:latin typeface="SimSun" pitchFamily="2" charset="-122"/>
                <a:ea typeface="SimSun" pitchFamily="2" charset="-122"/>
                <a:sym typeface="SimSun" pitchFamily="2" charset="-122"/>
              </a:endParaRPr>
            </a:p>
          </p:txBody>
        </p:sp>
      </p:grpSp>
      <p:sp>
        <p:nvSpPr>
          <p:cNvPr id="83973" name="AutoShape 5"/>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sp>
        <p:nvSpPr>
          <p:cNvPr id="83974"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0099CC"/>
                </a:solidFill>
              </a:rPr>
              <a:t>INTRODUCTION</a:t>
            </a:r>
            <a:endParaRPr lang="en-US" altLang="en-US"/>
          </a:p>
        </p:txBody>
      </p:sp>
      <p:sp>
        <p:nvSpPr>
          <p:cNvPr id="83975"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FFFFFF"/>
                </a:solidFill>
                <a:effectLst>
                  <a:outerShdw blurRad="38100" dist="38100" dir="2700000" algn="tl">
                    <a:srgbClr val="000000"/>
                  </a:outerShdw>
                </a:effectLst>
              </a:rPr>
              <a:t>BODY</a:t>
            </a:r>
            <a:endParaRPr lang="en-US" altLang="en-US"/>
          </a:p>
        </p:txBody>
      </p:sp>
      <p:sp>
        <p:nvSpPr>
          <p:cNvPr id="83976"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pPr>
            <a:r>
              <a:rPr lang="ja-JP" altLang="en-US" sz="4000" smtClean="0">
                <a:solidFill>
                  <a:srgbClr val="FFFFFF"/>
                </a:solidFill>
                <a:latin typeface="SimHei" pitchFamily="49" charset="-122"/>
                <a:ea typeface="SimHei" pitchFamily="49" charset="-122"/>
                <a:sym typeface="SimHei" pitchFamily="49" charset="-122"/>
              </a:rPr>
              <a:t>三种类型的长老</a:t>
            </a:r>
            <a:endParaRPr lang="en-US" altLang="en-US" sz="4000" smtClean="0">
              <a:solidFill>
                <a:srgbClr val="FFFFFF"/>
              </a:solidFill>
              <a:latin typeface="SimHei" pitchFamily="49" charset="-122"/>
              <a:ea typeface="SimHei" pitchFamily="49" charset="-122"/>
              <a:sym typeface="SimHei" pitchFamily="49" charset="-122"/>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p>
        </p:txBody>
      </p:sp>
      <p:sp>
        <p:nvSpPr>
          <p:cNvPr id="658438" name="Oval 6"/>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solidFill>
                <a:srgbClr val="FFFF66"/>
              </a:solidFill>
            </a:endParaRPr>
          </a:p>
        </p:txBody>
      </p:sp>
      <p:sp>
        <p:nvSpPr>
          <p:cNvPr id="658439" name="Text Box 7"/>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sz="2800" b="1" i="1">
                <a:solidFill>
                  <a:srgbClr val="204000"/>
                </a:solidFill>
              </a:rPr>
              <a:t>传道人及老师</a:t>
            </a:r>
            <a:r>
              <a:rPr lang="en-US" altLang="zh-TW" sz="2800" b="1" i="1">
                <a:solidFill>
                  <a:srgbClr val="204000"/>
                </a:solidFill>
              </a:rPr>
              <a:t/>
            </a:r>
            <a:br>
              <a:rPr lang="en-US" altLang="zh-TW" sz="2800" b="1" i="1">
                <a:solidFill>
                  <a:srgbClr val="204000"/>
                </a:solidFill>
              </a:rPr>
            </a:br>
            <a:r>
              <a:rPr lang="en-US" altLang="zh-TW" sz="2800" b="1" i="1">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solidFill>
                <a:srgbClr val="FF0000"/>
              </a:solidFill>
            </a:endParaRPr>
          </a:p>
        </p:txBody>
      </p:sp>
      <p:sp>
        <p:nvSpPr>
          <p:cNvPr id="658442" name="Text Box 10"/>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sz="3200" b="1" i="1">
                <a:solidFill>
                  <a:srgbClr val="FF0000"/>
                </a:solidFill>
              </a:rPr>
              <a:t>领薪的经理	</a:t>
            </a:r>
          </a:p>
        </p:txBody>
      </p:sp>
      <p:sp>
        <p:nvSpPr>
          <p:cNvPr id="658444" name="Text Box 12"/>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a:t>所有长老	</a:t>
            </a:r>
          </a:p>
          <a:p>
            <a:pPr algn="ctr"/>
            <a:r>
              <a:rPr lang="zh-TW" altLang="en-US" b="1"/>
              <a:t>教导、保护、领导、服事、见证</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smtClean="0">
                <a:solidFill>
                  <a:srgbClr val="FF0000"/>
                </a:solidFill>
                <a:sym typeface="Arial" charset="0"/>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i="1"/>
              <a:t>无领薪或 </a:t>
            </a:r>
            <a:r>
              <a:rPr lang="en-US" altLang="zh-TW" b="1" i="1"/>
              <a:t>$ </a:t>
            </a:r>
            <a:br>
              <a:rPr lang="en-US" altLang="zh-TW" b="1" i="1"/>
            </a:br>
            <a:r>
              <a:rPr lang="zh-TW" altLang="en-US" b="1" i="1"/>
              <a:t>若有需要</a:t>
            </a:r>
          </a:p>
        </p:txBody>
      </p:sp>
      <p:sp>
        <p:nvSpPr>
          <p:cNvPr id="15" name="Text Box 14"/>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solidFill>
                  <a:srgbClr val="FFFFFF"/>
                </a:solidFill>
                <a:cs typeface="Arial" charset="0"/>
                <a:sym typeface="Arial" charset="0"/>
              </a:rPr>
              <a:t>236b</a:t>
            </a:r>
          </a:p>
        </p:txBody>
      </p:sp>
      <p:sp>
        <p:nvSpPr>
          <p:cNvPr id="221196" name="TextBox 16"/>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r>
              <a:rPr lang="zh-TW" altLang="en-US" sz="4000" b="1"/>
              <a:t>「那善于管理教会的长老，</a:t>
            </a:r>
            <a:r>
              <a:rPr lang="zh-TW" altLang="en-US" sz="4000" b="1">
                <a:solidFill>
                  <a:srgbClr val="FF0000"/>
                </a:solidFill>
              </a:rPr>
              <a:t>当以为配受加倍的敬奉</a:t>
            </a:r>
            <a:r>
              <a:rPr lang="zh-TW" altLang="en-US" sz="4000" b="1"/>
              <a:t>，那劳苦传道教导人的，更当如此。」（提前</a:t>
            </a:r>
            <a:r>
              <a:rPr lang="en-US" altLang="zh-TW" sz="4000" b="1"/>
              <a:t>5:17</a:t>
            </a:r>
            <a:r>
              <a:rPr lang="zh-TW" altLang="en-US" sz="4000" b="1"/>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96.xml><?xml version="1.0" encoding="utf-8"?>
<p:sld xmlns:a="http://schemas.openxmlformats.org/drawingml/2006/main" xmlns:r="http://schemas.openxmlformats.org/officeDocument/2006/relationships" xmlns:p="http://schemas.openxmlformats.org/presentationml/2006/main">
  <p:cSld>
    <p:bg bwMode="auto">
      <p:bgPr>
        <a:solidFill>
          <a:srgbClr val="1D1CF1"/>
        </a:solidFill>
        <a:effectLst/>
      </p:bgPr>
    </p:bg>
    <p:spTree>
      <p:nvGrpSpPr>
        <p:cNvPr id="1" name=""/>
        <p:cNvGrpSpPr/>
        <p:nvPr/>
      </p:nvGrpSpPr>
      <p:grpSpPr>
        <a:xfrm>
          <a:off x="0" y="0"/>
          <a:ext cx="0" cy="0"/>
          <a:chOff x="0" y="0"/>
          <a:chExt cx="0" cy="0"/>
        </a:xfrm>
      </p:grpSpPr>
      <p:sp>
        <p:nvSpPr>
          <p:cNvPr id="8601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AF8FC3A-56A9-4C30-B4FB-11B31B401668}" type="slidenum">
              <a:rPr lang="en-US" altLang="en-US" sz="1400"/>
              <a:pPr algn="r" eaLnBrk="1"/>
              <a:t>96</a:t>
            </a:fld>
            <a:endParaRPr lang="en-US" altLang="en-US"/>
          </a:p>
        </p:txBody>
      </p:sp>
      <p:sp>
        <p:nvSpPr>
          <p:cNvPr id="86018" name="AutoShape 2"/>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grpSp>
        <p:nvGrpSpPr>
          <p:cNvPr id="223236" name="Group 3"/>
          <p:cNvGrpSpPr>
            <a:grpSpLocks/>
          </p:cNvGrpSpPr>
          <p:nvPr/>
        </p:nvGrpSpPr>
        <p:grpSpPr bwMode="auto">
          <a:xfrm>
            <a:off x="827088" y="1528763"/>
            <a:ext cx="8316912" cy="6026150"/>
            <a:chOff x="0" y="-28267"/>
            <a:chExt cx="8316913" cy="6025992"/>
          </a:xfrm>
        </p:grpSpPr>
        <p:sp>
          <p:nvSpPr>
            <p:cNvPr id="86020" name="AutoShape 4"/>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86021" name="AutoShape 5"/>
            <p:cNvSpPr>
              <a:spLocks/>
            </p:cNvSpPr>
            <p:nvPr/>
          </p:nvSpPr>
          <p:spPr bwMode="auto">
            <a:xfrm>
              <a:off x="0" y="-28267"/>
              <a:ext cx="8316913" cy="6025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382588" indent="-1825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「作全群的监督」（徒</a:t>
              </a:r>
              <a:r>
                <a:rPr lang="en-US" altLang="ja-JP" sz="3000">
                  <a:solidFill>
                    <a:srgbClr val="FFFFFF"/>
                  </a:solidFill>
                  <a:latin typeface="SimSun" pitchFamily="2" charset="-122"/>
                  <a:ea typeface="SimSun" pitchFamily="2" charset="-122"/>
                  <a:sym typeface="SimSun" pitchFamily="2" charset="-122"/>
                </a:rPr>
                <a:t>20:28</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「善于教导」（帖前</a:t>
              </a:r>
              <a:r>
                <a:rPr lang="en-US" altLang="ja-JP" sz="3000">
                  <a:solidFill>
                    <a:srgbClr val="FFFFFF"/>
                  </a:solidFill>
                  <a:latin typeface="SimSun" pitchFamily="2" charset="-122"/>
                  <a:ea typeface="SimSun" pitchFamily="2" charset="-122"/>
                  <a:sym typeface="SimSun" pitchFamily="2" charset="-122"/>
                </a:rPr>
                <a:t>5:12</a:t>
              </a:r>
              <a:r>
                <a:rPr lang="ja-JP" altLang="en-US" sz="3000">
                  <a:solidFill>
                    <a:srgbClr val="FFFFFF"/>
                  </a:solidFill>
                  <a:latin typeface="SimSun" pitchFamily="2" charset="-122"/>
                  <a:ea typeface="SimSun" pitchFamily="2" charset="-122"/>
                  <a:sym typeface="SimSun" pitchFamily="2" charset="-122"/>
                </a:rPr>
                <a:t>；提前</a:t>
              </a:r>
              <a:r>
                <a:rPr lang="en-US" altLang="ja-JP" sz="3000">
                  <a:solidFill>
                    <a:srgbClr val="FFFFFF"/>
                  </a:solidFill>
                  <a:latin typeface="SimSun" pitchFamily="2" charset="-122"/>
                  <a:ea typeface="SimSun" pitchFamily="2" charset="-122"/>
                  <a:sym typeface="SimSun" pitchFamily="2" charset="-122"/>
                </a:rPr>
                <a:t>3:2</a:t>
              </a:r>
              <a:r>
                <a:rPr lang="ja-JP" altLang="en-US" sz="3000">
                  <a:solidFill>
                    <a:srgbClr val="FFFFFF"/>
                  </a:solidFill>
                  <a:latin typeface="SimSun" pitchFamily="2" charset="-122"/>
                  <a:ea typeface="SimSun" pitchFamily="2" charset="-122"/>
                  <a:sym typeface="SimSun" pitchFamily="2" charset="-122"/>
                </a:rPr>
                <a:t>；多</a:t>
              </a:r>
              <a:r>
                <a:rPr lang="en-US" altLang="ja-JP" sz="3000">
                  <a:solidFill>
                    <a:srgbClr val="FFFFFF"/>
                  </a:solidFill>
                  <a:latin typeface="SimSun" pitchFamily="2" charset="-122"/>
                  <a:ea typeface="SimSun" pitchFamily="2" charset="-122"/>
                  <a:sym typeface="SimSun" pitchFamily="2" charset="-122"/>
                </a:rPr>
                <a:t>1:9b</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良好的圣经基础（多</a:t>
              </a:r>
              <a:r>
                <a:rPr lang="en-US" altLang="ja-JP" sz="3000">
                  <a:solidFill>
                    <a:srgbClr val="FFFFFF"/>
                  </a:solidFill>
                  <a:latin typeface="SimSun" pitchFamily="2" charset="-122"/>
                  <a:ea typeface="SimSun" pitchFamily="2" charset="-122"/>
                  <a:sym typeface="SimSun" pitchFamily="2" charset="-122"/>
                </a:rPr>
                <a:t>1:9a</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教导神的计划（徒</a:t>
              </a:r>
              <a:r>
                <a:rPr lang="en-US" altLang="ja-JP" sz="3000">
                  <a:solidFill>
                    <a:srgbClr val="FFFFFF"/>
                  </a:solidFill>
                  <a:latin typeface="SimSun" pitchFamily="2" charset="-122"/>
                  <a:ea typeface="SimSun" pitchFamily="2" charset="-122"/>
                  <a:sym typeface="SimSun" pitchFamily="2" charset="-122"/>
                </a:rPr>
                <a:t>20:20,27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受薪制的教导（提前</a:t>
              </a:r>
              <a:r>
                <a:rPr lang="en-US" altLang="ja-JP" sz="3000">
                  <a:solidFill>
                    <a:srgbClr val="FFFFFF"/>
                  </a:solidFill>
                  <a:latin typeface="SimSun" pitchFamily="2" charset="-122"/>
                  <a:ea typeface="SimSun" pitchFamily="2" charset="-122"/>
                  <a:sym typeface="SimSun" pitchFamily="2" charset="-122"/>
                </a:rPr>
                <a:t>5:17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最高职位：教导（徒</a:t>
              </a:r>
              <a:r>
                <a:rPr lang="en-US" altLang="ja-JP" sz="3000">
                  <a:solidFill>
                    <a:srgbClr val="FFFFFF"/>
                  </a:solidFill>
                  <a:latin typeface="SimSun" pitchFamily="2" charset="-122"/>
                  <a:ea typeface="SimSun" pitchFamily="2" charset="-122"/>
                  <a:sym typeface="SimSun" pitchFamily="2" charset="-122"/>
                </a:rPr>
                <a:t>6:1-7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长老领导执事（腓</a:t>
              </a:r>
              <a:r>
                <a:rPr lang="en-US" altLang="ja-JP" sz="3000">
                  <a:solidFill>
                    <a:srgbClr val="FFFFFF"/>
                  </a:solidFill>
                  <a:latin typeface="SimSun" pitchFamily="2" charset="-122"/>
                  <a:ea typeface="SimSun" pitchFamily="2" charset="-122"/>
                  <a:sym typeface="SimSun" pitchFamily="2" charset="-122"/>
                </a:rPr>
                <a:t>1:1</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endParaRPr lang="en-US" altLang="en-US" sz="3000">
                <a:solidFill>
                  <a:srgbClr val="FFFFFF"/>
                </a:solidFill>
                <a:latin typeface="Calibri" pitchFamily="34" charset="0"/>
                <a:cs typeface="Calibri" pitchFamily="34" charset="0"/>
                <a:sym typeface="Calibri" pitchFamily="34" charset="0"/>
              </a:endParaRPr>
            </a:p>
          </p:txBody>
        </p:sp>
      </p:grpSp>
      <p:sp>
        <p:nvSpPr>
          <p:cNvPr id="86022"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0099CC"/>
                </a:solidFill>
              </a:rPr>
              <a:t>INTRODUCTION</a:t>
            </a:r>
            <a:endParaRPr lang="en-US" altLang="en-US"/>
          </a:p>
        </p:txBody>
      </p:sp>
      <p:sp>
        <p:nvSpPr>
          <p:cNvPr id="86023"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FFFFFF"/>
                </a:solidFill>
                <a:effectLst>
                  <a:outerShdw blurRad="38100" dist="38100" dir="2700000" algn="tl">
                    <a:srgbClr val="000000"/>
                  </a:outerShdw>
                </a:effectLst>
              </a:rPr>
              <a:t>BODY</a:t>
            </a:r>
            <a:endParaRPr lang="en-US" altLang="en-US"/>
          </a:p>
        </p:txBody>
      </p:sp>
      <p:sp>
        <p:nvSpPr>
          <p:cNvPr id="86024"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zh-TW" altLang="en-US" sz="4000" smtClean="0">
                <a:solidFill>
                  <a:srgbClr val="FFFFFF"/>
                </a:solidFill>
                <a:latin typeface="Arial" pitchFamily="34" charset="0"/>
                <a:ea typeface="MS PGothic" pitchFamily="34" charset="-128"/>
              </a:rPr>
              <a:t>长老的三个牧养工作</a:t>
            </a: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solidFill>
                <a:srgbClr val="FFFF66"/>
              </a:solidFill>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a:solidFill>
                  <a:srgbClr val="C9C4FF"/>
                </a:solidFill>
              </a:rPr>
              <a:t>教导</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a:solidFill>
                  <a:srgbClr val="C9C4FF"/>
                </a:solidFill>
              </a:rPr>
              <a:t>提前</a:t>
            </a:r>
            <a:r>
              <a:rPr lang="en-US" altLang="zh-TW" b="1">
                <a:solidFill>
                  <a:srgbClr val="C9C4FF"/>
                </a:solidFill>
              </a:rPr>
              <a:t>3:2</a:t>
            </a:r>
            <a:r>
              <a:rPr lang="zh-TW" altLang="en-US" b="1">
                <a:solidFill>
                  <a:srgbClr val="C9C4FF"/>
                </a:solidFill>
              </a:rPr>
              <a:t>；</a:t>
            </a:r>
            <a:r>
              <a:rPr lang="en-US" altLang="zh-TW" b="1">
                <a:solidFill>
                  <a:srgbClr val="C9C4FF"/>
                </a:solidFill>
              </a:rPr>
              <a:t>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hangingPunct="1">
              <a:defRPr/>
            </a:pPr>
            <a:r>
              <a:rPr lang="en-US" b="1" dirty="0">
                <a:solidFill>
                  <a:srgbClr val="FFFFFF"/>
                </a:solidFill>
                <a:latin typeface="Arial" charset="0"/>
                <a:ea typeface="ＭＳ Ｐゴシック" charset="0"/>
                <a:cs typeface="Arial" charset="0"/>
                <a:sym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C22F0DBA-7124-4CEC-B951-6F855C306DD0}" type="slidenum">
              <a:rPr lang="en-US" altLang="en-US" sz="1400"/>
              <a:pPr algn="r" eaLnBrk="1"/>
              <a:t>98</a:t>
            </a:fld>
            <a:endParaRPr lang="en-US" altLang="en-US"/>
          </a:p>
        </p:txBody>
      </p:sp>
      <p:pic>
        <p:nvPicPr>
          <p:cNvPr id="8806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67" name="AutoShape 3"/>
          <p:cNvSpPr>
            <a:spLocks/>
          </p:cNvSpPr>
          <p:nvPr/>
        </p:nvSpPr>
        <p:spPr bwMode="auto">
          <a:xfrm>
            <a:off x="3276600" y="3008313"/>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8068" name="AutoShape 4"/>
          <p:cNvSpPr>
            <a:spLocks/>
          </p:cNvSpPr>
          <p:nvPr/>
        </p:nvSpPr>
        <p:spPr bwMode="auto">
          <a:xfrm>
            <a:off x="2743200" y="4306888"/>
            <a:ext cx="3352800" cy="1006475"/>
          </a:xfrm>
          <a:custGeom>
            <a:avLst/>
            <a:gdLst>
              <a:gd name="T0" fmla="*/ 1676400 w 21600"/>
              <a:gd name="T1" fmla="*/ 503238 h 21600"/>
              <a:gd name="T2" fmla="*/ 1676400 w 21600"/>
              <a:gd name="T3" fmla="*/ 503238 h 21600"/>
              <a:gd name="T4" fmla="*/ 1676400 w 21600"/>
              <a:gd name="T5" fmla="*/ 503238 h 21600"/>
              <a:gd name="T6" fmla="*/ 1676400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8069" name="Line 5"/>
          <p:cNvSpPr>
            <a:spLocks noChangeShapeType="1"/>
          </p:cNvSpPr>
          <p:nvPr/>
        </p:nvSpPr>
        <p:spPr bwMode="auto">
          <a:xfrm flipH="1" flipV="1">
            <a:off x="4418013" y="3879850"/>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88070"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8071" name="AutoShape 7"/>
          <p:cNvSpPr>
            <a:spLocks/>
          </p:cNvSpPr>
          <p:nvPr/>
        </p:nvSpPr>
        <p:spPr bwMode="auto">
          <a:xfrm>
            <a:off x="1412875" y="1141413"/>
            <a:ext cx="5932488"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模式一：主任牧师带领执事会</a:t>
            </a:r>
            <a:endParaRPr lang="en-US" altLang="en-US" sz="3400">
              <a:solidFill>
                <a:srgbClr val="FFFFFF"/>
              </a:solidFill>
              <a:latin typeface="SimSun" pitchFamily="2" charset="-122"/>
              <a:ea typeface="SimSun" pitchFamily="2" charset="-122"/>
              <a:sym typeface="SimSun" pitchFamily="2" charset="-122"/>
            </a:endParaRPr>
          </a:p>
        </p:txBody>
      </p:sp>
      <p:sp>
        <p:nvSpPr>
          <p:cNvPr id="88072"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8073"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7183560" presetClass="entr" presetSubtype="0" fill="hold" grpId="0" nodeType="after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par>
                          <p:cTn id="7" fill="hold" nodeType="afterGroup">
                            <p:stCondLst>
                              <p:cond delay="500"/>
                            </p:stCondLst>
                            <p:childTnLst>
                              <p:par>
                                <p:cTn id="8" presetID="-2097183560" presetClass="entr" presetSubtype="0" fill="hold" grpId="0" nodeType="afterEffect">
                                  <p:stCondLst>
                                    <p:cond delay="0"/>
                                  </p:stCondLst>
                                  <p:childTnLst>
                                    <p:set>
                                      <p:cBhvr>
                                        <p:cTn id="9" dur="1" fill="hold">
                                          <p:stCondLst>
                                            <p:cond delay="499"/>
                                          </p:stCondLst>
                                        </p:cTn>
                                        <p:tgtEl>
                                          <p:spTgt spid="88068"/>
                                        </p:tgtEl>
                                        <p:attrNameLst>
                                          <p:attrName>style.visibility</p:attrName>
                                        </p:attrNameLst>
                                      </p:cBhvr>
                                      <p:to>
                                        <p:strVal val="visible"/>
                                      </p:to>
                                    </p:set>
                                  </p:childTnLst>
                                </p:cTn>
                              </p:par>
                            </p:childTnLst>
                          </p:cTn>
                        </p:par>
                        <p:par>
                          <p:cTn id="10" fill="hold" nodeType="afterGroup">
                            <p:stCondLst>
                              <p:cond delay="1000"/>
                            </p:stCondLst>
                            <p:childTnLst>
                              <p:par>
                                <p:cTn id="11" presetID="-2097183560" presetClass="entr" presetSubtype="0" fill="hold" nodeType="afterEffect">
                                  <p:stCondLst>
                                    <p:cond delay="0"/>
                                  </p:stCondLst>
                                  <p:childTnLst>
                                    <p:set>
                                      <p:cBhvr>
                                        <p:cTn id="12" dur="1" fill="hold">
                                          <p:stCondLst>
                                            <p:cond delay="499"/>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autoUpdateAnimBg="0"/>
      <p:bldP spid="88068"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237DFA4-87C9-4546-850B-68573D4391CA}" type="slidenum">
              <a:rPr lang="en-US" altLang="en-US" sz="1400"/>
              <a:pPr algn="r" eaLnBrk="1"/>
              <a:t>99</a:t>
            </a:fld>
            <a:endParaRPr lang="en-US" altLang="en-US"/>
          </a:p>
        </p:txBody>
      </p:sp>
      <p:pic>
        <p:nvPicPr>
          <p:cNvPr id="8909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60563"/>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1" name="AutoShape 3"/>
          <p:cNvSpPr>
            <a:spLocks/>
          </p:cNvSpPr>
          <p:nvPr/>
        </p:nvSpPr>
        <p:spPr bwMode="auto">
          <a:xfrm>
            <a:off x="990600" y="3505200"/>
            <a:ext cx="3436938" cy="1006475"/>
          </a:xfrm>
          <a:custGeom>
            <a:avLst/>
            <a:gdLst>
              <a:gd name="T0" fmla="*/ 1718469 w 21600"/>
              <a:gd name="T1" fmla="*/ 503238 h 21600"/>
              <a:gd name="T2" fmla="*/ 1718469 w 21600"/>
              <a:gd name="T3" fmla="*/ 503238 h 21600"/>
              <a:gd name="T4" fmla="*/ 1718469 w 21600"/>
              <a:gd name="T5" fmla="*/ 503238 h 21600"/>
              <a:gd name="T6" fmla="*/ 1718469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9092" name="AutoShape 4"/>
          <p:cNvSpPr>
            <a:spLocks/>
          </p:cNvSpPr>
          <p:nvPr/>
        </p:nvSpPr>
        <p:spPr bwMode="auto">
          <a:xfrm>
            <a:off x="5346700" y="3530600"/>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9093" name="Line 5"/>
          <p:cNvSpPr>
            <a:spLocks noChangeShapeType="1"/>
          </p:cNvSpPr>
          <p:nvPr/>
        </p:nvSpPr>
        <p:spPr bwMode="auto">
          <a:xfrm flipV="1">
            <a:off x="4495800" y="3808413"/>
            <a:ext cx="381000" cy="31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89094" name="Line 6"/>
          <p:cNvSpPr>
            <a:spLocks noChangeShapeType="1"/>
          </p:cNvSpPr>
          <p:nvPr/>
        </p:nvSpPr>
        <p:spPr bwMode="auto">
          <a:xfrm flipH="1">
            <a:off x="4876800" y="3810000"/>
            <a:ext cx="381000"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89095" name="AutoShape 7"/>
          <p:cNvSpPr>
            <a:spLocks/>
          </p:cNvSpPr>
          <p:nvPr/>
        </p:nvSpPr>
        <p:spPr bwMode="auto">
          <a:xfrm>
            <a:off x="2173288" y="311150"/>
            <a:ext cx="4065587" cy="579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9096" name="AutoShape 8"/>
          <p:cNvSpPr>
            <a:spLocks/>
          </p:cNvSpPr>
          <p:nvPr/>
        </p:nvSpPr>
        <p:spPr bwMode="auto">
          <a:xfrm>
            <a:off x="1176338" y="1119188"/>
            <a:ext cx="7018337"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模式二：主任牧师与执事会平起平坐</a:t>
            </a:r>
            <a:endParaRPr lang="en-US" altLang="en-US" sz="3300">
              <a:solidFill>
                <a:srgbClr val="FFFFFF"/>
              </a:solidFill>
              <a:latin typeface="SimSun" pitchFamily="2" charset="-122"/>
              <a:ea typeface="SimSun" pitchFamily="2" charset="-122"/>
              <a:sym typeface="SimSun" pitchFamily="2" charset="-122"/>
            </a:endParaRPr>
          </a:p>
        </p:txBody>
      </p:sp>
      <p:sp>
        <p:nvSpPr>
          <p:cNvPr id="89097" name="AutoShape 9"/>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9098"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8199640" presetClass="entr" presetSubtype="0" fill="hold" grpId="0" nodeType="afterEffect">
                                  <p:stCondLst>
                                    <p:cond delay="0"/>
                                  </p:stCondLst>
                                  <p:childTnLst>
                                    <p:set>
                                      <p:cBhvr>
                                        <p:cTn id="6" dur="1" fill="hold">
                                          <p:stCondLst>
                                            <p:cond delay="499"/>
                                          </p:stCondLst>
                                        </p:cTn>
                                        <p:tgtEl>
                                          <p:spTgt spid="89091"/>
                                        </p:tgtEl>
                                        <p:attrNameLst>
                                          <p:attrName>style.visibility</p:attrName>
                                        </p:attrNameLst>
                                      </p:cBhvr>
                                      <p:to>
                                        <p:strVal val="visible"/>
                                      </p:to>
                                    </p:set>
                                  </p:childTnLst>
                                </p:cTn>
                              </p:par>
                            </p:childTnLst>
                          </p:cTn>
                        </p:par>
                        <p:par>
                          <p:cTn id="7" fill="hold" nodeType="afterGroup">
                            <p:stCondLst>
                              <p:cond delay="500"/>
                            </p:stCondLst>
                            <p:childTnLst>
                              <p:par>
                                <p:cTn id="8" presetID="-2098199640"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par>
                          <p:cTn id="10" fill="hold" nodeType="afterGroup">
                            <p:stCondLst>
                              <p:cond delay="1000"/>
                            </p:stCondLst>
                            <p:childTnLst>
                              <p:par>
                                <p:cTn id="11" presetID="-2098199640" presetClass="entr" presetSubtype="0" fill="hold" nodeType="afterEffect">
                                  <p:stCondLst>
                                    <p:cond delay="0"/>
                                  </p:stCondLst>
                                  <p:childTnLst>
                                    <p:set>
                                      <p:cBhvr>
                                        <p:cTn id="12" dur="1" fill="hold">
                                          <p:stCondLst>
                                            <p:cond delay="499"/>
                                          </p:stCondLst>
                                        </p:cTn>
                                        <p:tgtEl>
                                          <p:spTgt spid="89093"/>
                                        </p:tgtEl>
                                        <p:attrNameLst>
                                          <p:attrName>style.visibility</p:attrName>
                                        </p:attrNameLst>
                                      </p:cBhvr>
                                      <p:to>
                                        <p:strVal val="visible"/>
                                      </p:to>
                                    </p:set>
                                  </p:childTnLst>
                                </p:cTn>
                              </p:par>
                            </p:childTnLst>
                          </p:cTn>
                        </p:par>
                        <p:par>
                          <p:cTn id="13" fill="hold" nodeType="afterGroup">
                            <p:stCondLst>
                              <p:cond delay="1500"/>
                            </p:stCondLst>
                            <p:childTnLst>
                              <p:par>
                                <p:cTn id="14" presetID="-2098199640" presetClass="entr" presetSubtype="0" fill="hold" nodeType="afterEffect">
                                  <p:stCondLst>
                                    <p:cond delay="0"/>
                                  </p:stCondLst>
                                  <p:childTnLst>
                                    <p:set>
                                      <p:cBhvr>
                                        <p:cTn id="15" dur="1" fill="hold">
                                          <p:stCondLst>
                                            <p:cond delay="499"/>
                                          </p:stCondLst>
                                        </p:cTn>
                                        <p:tgtEl>
                                          <p:spTgt spid="8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P spid="89092" grpId="0" animBg="1" autoUpdateAnimBg="0"/>
    </p:bldLst>
  </p:timing>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0.xml><?xml version="1.0" encoding="utf-8"?>
<a:theme xmlns:a="http://schemas.openxmlformats.org/drawingml/2006/main" name="9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1.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0.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30.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5.xml><?xml version="1.0" encoding="utf-8"?>
<a:theme xmlns:a="http://schemas.openxmlformats.org/drawingml/2006/main" name="4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6.xml><?xml version="1.0" encoding="utf-8"?>
<a:theme xmlns:a="http://schemas.openxmlformats.org/drawingml/2006/main" name="5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7.xml><?xml version="1.0" encoding="utf-8"?>
<a:theme xmlns:a="http://schemas.openxmlformats.org/drawingml/2006/main" name="6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8.xml><?xml version="1.0" encoding="utf-8"?>
<a:theme xmlns:a="http://schemas.openxmlformats.org/drawingml/2006/main" name="7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9.xml><?xml version="1.0" encoding="utf-8"?>
<a:theme xmlns:a="http://schemas.openxmlformats.org/drawingml/2006/main" name="8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11.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2.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5.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7.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8.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9.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docProps/app.xml><?xml version="1.0" encoding="utf-8"?>
<Properties xmlns="http://schemas.openxmlformats.org/officeDocument/2006/extended-properties" xmlns:vt="http://schemas.openxmlformats.org/officeDocument/2006/docPropsVTypes">
  <TotalTime>238</TotalTime>
  <Words>7849</Words>
  <Application>Microsoft Office PowerPoint</Application>
  <PresentationFormat>On-screen Show (4:3)</PresentationFormat>
  <Paragraphs>1064</Paragraphs>
  <Slides>138</Slides>
  <Notes>20</Notes>
  <HiddenSlides>21</HiddenSlides>
  <MMClips>0</MMClips>
  <ScaleCrop>false</ScaleCrop>
  <HeadingPairs>
    <vt:vector size="4" baseType="variant">
      <vt:variant>
        <vt:lpstr>Theme</vt:lpstr>
      </vt:variant>
      <vt:variant>
        <vt:i4>35</vt:i4>
      </vt:variant>
      <vt:variant>
        <vt:lpstr>Slide Titles</vt:lpstr>
      </vt:variant>
      <vt:variant>
        <vt:i4>138</vt:i4>
      </vt:variant>
    </vt:vector>
  </HeadingPairs>
  <TitlesOfParts>
    <vt:vector size="173"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1_Blank Presentation</vt:lpstr>
      <vt:lpstr>Ripple</vt:lpstr>
      <vt:lpstr>1_Ripple</vt:lpstr>
      <vt:lpstr>2_Default Design</vt:lpstr>
      <vt:lpstr>Whirlpool design template</vt:lpstr>
      <vt:lpstr>Globe</vt:lpstr>
      <vt:lpstr>1_untitled 1</vt:lpstr>
      <vt:lpstr>2_Crumple</vt:lpstr>
      <vt:lpstr>1_Crumple</vt:lpstr>
      <vt:lpstr>Kimono</vt:lpstr>
      <vt:lpstr>Default Design</vt:lpstr>
      <vt:lpstr>untitled 1</vt:lpstr>
      <vt:lpstr>Strategic</vt:lpstr>
      <vt:lpstr>10_Office Theme</vt:lpstr>
      <vt:lpstr>4_Default Design</vt:lpstr>
      <vt:lpstr>5_Orbit</vt:lpstr>
      <vt:lpstr>11_Office Theme</vt:lpstr>
      <vt:lpstr>Cactus</vt:lpstr>
      <vt:lpstr>49_Blank Presentation</vt:lpstr>
      <vt:lpstr>1_Cactus</vt:lpstr>
      <vt:lpstr>Blank Presentation</vt:lpstr>
      <vt:lpstr>Expedition</vt:lpstr>
      <vt:lpstr>2_Blank Presentation</vt:lpstr>
      <vt:lpstr>3_Blank Presentation</vt:lpstr>
      <vt:lpstr>4_Blank Presentation</vt:lpstr>
      <vt:lpstr>提摩太前书</vt:lpstr>
      <vt:lpstr>关键字</vt:lpstr>
      <vt:lpstr>关键节</vt:lpstr>
      <vt:lpstr>总结陈述</vt:lpstr>
      <vt:lpstr>1 Timothy Kingdom Statement</vt:lpstr>
      <vt:lpstr>Covenant in 1 Timothy</vt:lpstr>
      <vt:lpstr>Redemption in 1 Timothy</vt:lpstr>
      <vt:lpstr>Prophecy in 1 Timothy (Lord, Deity) </vt:lpstr>
      <vt:lpstr>提摩太前 教会次序</vt:lpstr>
      <vt:lpstr>PowerPoint Presentation</vt:lpstr>
      <vt:lpstr>How Much is That Preacher in the Window?</vt:lpstr>
      <vt:lpstr>Princeton 467</vt:lpstr>
      <vt:lpstr>Olympia 222</vt:lpstr>
      <vt:lpstr>IBM 400</vt:lpstr>
      <vt:lpstr>Empathy 41C</vt:lpstr>
      <vt:lpstr>Black</vt:lpstr>
      <vt:lpstr>PowerPoint Presentation</vt:lpstr>
      <vt:lpstr>Rich ladies</vt:lpstr>
      <vt:lpstr>The wealthy</vt:lpstr>
      <vt:lpstr>The Poor</vt:lpstr>
      <vt:lpstr>提摩太前书</vt:lpstr>
      <vt:lpstr>Young Timothy</vt:lpstr>
      <vt:lpstr>一个清晨的主日 在以弗所。。。</vt:lpstr>
      <vt:lpstr>Now Unto the King  (提前1:17)</vt:lpstr>
      <vt:lpstr>提摩太面临什么问题？</vt:lpstr>
      <vt:lpstr>提摩太前书</vt:lpstr>
      <vt:lpstr>作者</vt:lpstr>
      <vt:lpstr>写作日期</vt:lpstr>
      <vt:lpstr>收信人</vt:lpstr>
      <vt:lpstr>写作目的和地点</vt:lpstr>
      <vt:lpstr>从哪里到哪里?</vt:lpstr>
      <vt:lpstr>提摩太前书与提多书的来源</vt:lpstr>
      <vt:lpstr>在米利都得神像(River Maeander), 保罗向以弗所教会长老们告别。 (使 20:17)</vt:lpstr>
      <vt:lpstr>从以弗所剧院的高层往下看   View from top tiers of the great theatre at Ephesus, showing the long, straight Arcadian Way leading in the distance to the ancient harbour, long since silted over.</vt:lpstr>
      <vt:lpstr>Artemis</vt:lpstr>
      <vt:lpstr>Artemis 的神殿</vt:lpstr>
      <vt:lpstr>主题</vt:lpstr>
      <vt:lpstr>大纲</vt:lpstr>
      <vt:lpstr>大纲</vt:lpstr>
      <vt:lpstr>Slides on  提摩太前 1</vt:lpstr>
      <vt:lpstr>Slides on  提摩太前 2</vt:lpstr>
      <vt:lpstr>提摩太前书</vt:lpstr>
      <vt:lpstr>A.  A woman should not serve as a pastor-teacher with authority over an entire church</vt:lpstr>
      <vt:lpstr>PowerPoint Presentation</vt:lpstr>
      <vt:lpstr>PowerPoint Presentation</vt:lpstr>
      <vt:lpstr>男人的祷告  2:8 </vt:lpstr>
      <vt:lpstr>男人的祷告 2:8  </vt:lpstr>
      <vt:lpstr>女人的装饰 （2：9-10）</vt:lpstr>
      <vt:lpstr>女人的装饰 （2：9-10）  </vt:lpstr>
      <vt:lpstr>顺服 2:11-12</vt:lpstr>
      <vt:lpstr>女人应该作的是什么?</vt:lpstr>
      <vt:lpstr>PowerPoint Presentation</vt:lpstr>
      <vt:lpstr>Who wants to address this?</vt:lpstr>
      <vt:lpstr>PowerPoint Presentation</vt:lpstr>
      <vt:lpstr>PowerPoint Presentation</vt:lpstr>
      <vt:lpstr>PowerPoint Presentation</vt:lpstr>
      <vt:lpstr>PowerPoint Presentation</vt:lpstr>
      <vt:lpstr>What's a Woman to Do?</vt:lpstr>
      <vt:lpstr>PowerPoint Presentation</vt:lpstr>
      <vt:lpstr>PowerPoint Presentation</vt:lpstr>
      <vt:lpstr>PowerPoint Presentation</vt:lpstr>
      <vt:lpstr>PowerPoint Presentation</vt:lpstr>
      <vt:lpstr>Q: But why did Paul prohibit women from teaching men in public worship?</vt:lpstr>
      <vt:lpstr>提摩太前书 2:11-15</vt:lpstr>
      <vt:lpstr>女人的顺服 2:11-12 </vt:lpstr>
      <vt:lpstr>文化: 静默与教导</vt:lpstr>
      <vt:lpstr>真理：权柄-顺服</vt:lpstr>
      <vt:lpstr>提摩太前书 2:11-14</vt:lpstr>
      <vt:lpstr>Slides on  提摩太前 3</vt:lpstr>
      <vt:lpstr>提摩太前书</vt:lpstr>
      <vt:lpstr>PowerPoint Presentation</vt:lpstr>
      <vt:lpstr>PowerPoint Presentation</vt:lpstr>
      <vt:lpstr>PowerPoint Presentation</vt:lpstr>
      <vt:lpstr>PowerPoint Presentation</vt:lpstr>
      <vt:lpstr>监督(O) 与执事(d) 的品质</vt:lpstr>
      <vt:lpstr>监督(o)与执事(d)的品质</vt:lpstr>
      <vt:lpstr>监督(o)与执事(d)的品质</vt:lpstr>
      <vt:lpstr>监督(o)与执事(d)的品质</vt:lpstr>
      <vt:lpstr>领袖的品质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各处所提及的长老</vt:lpstr>
      <vt:lpstr>PowerPoint Presentation</vt:lpstr>
      <vt:lpstr>PowerPoint Presentation</vt:lpstr>
      <vt:lpstr>三种类型的长老</vt:lpstr>
      <vt:lpstr>PowerPoint Presentation</vt:lpstr>
      <vt:lpstr>长老的三个牧养工作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Can't we just renamed deacons "elders"?</vt:lpstr>
      <vt:lpstr>PowerPoint Presentation</vt:lpstr>
      <vt:lpstr>PowerPoint Presentation</vt:lpstr>
      <vt:lpstr>PowerPoint Presentation</vt:lpstr>
      <vt:lpstr>PowerPoint Presentation</vt:lpstr>
      <vt:lpstr>PowerPoint Presentation</vt:lpstr>
      <vt:lpstr>PowerPoint Presentation</vt:lpstr>
      <vt:lpstr>假教师与教导  提前1:3-20; 4:1-16; 6:3-5, 20, 21</vt:lpstr>
      <vt:lpstr>假教师的特征</vt:lpstr>
      <vt:lpstr>假教义的特征</vt:lpstr>
      <vt:lpstr>提摩太前书 3:8-13 (新译本)</vt:lpstr>
      <vt:lpstr>对女人的观点- 提摩太前书3:11</vt:lpstr>
      <vt:lpstr>支持“像执事但在他们以下”</vt:lpstr>
      <vt:lpstr>Supporters of “Deacon Wives”</vt:lpstr>
      <vt:lpstr>Supporters of “Deaconesses”</vt:lpstr>
      <vt:lpstr>Slides on  提摩太前 4</vt:lpstr>
      <vt:lpstr>Slides on  提摩太前 5</vt:lpstr>
      <vt:lpstr>PowerPoint Presentation</vt:lpstr>
      <vt:lpstr>Slides on  提摩太前 6</vt:lpstr>
      <vt:lpstr>假教义的结果</vt:lpstr>
      <vt:lpstr>对假教师和假教义的回应</vt:lpstr>
      <vt:lpstr>对假教师和假教义的回应</vt:lpstr>
      <vt:lpstr>$$ 钱 $$</vt:lpstr>
      <vt:lpstr>敬虔与知足</vt:lpstr>
      <vt:lpstr>敬虔与知足</vt:lpstr>
      <vt:lpstr>敬虔与知足</vt:lpstr>
      <vt:lpstr>测验</vt:lpstr>
      <vt:lpstr>怎么样有一个有效的事工？</vt:lpstr>
      <vt:lpstr>Now Unto the King  (提摩太前书1:17)</vt:lpstr>
      <vt:lpstr>新约全书链接地址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提摩太前书</dc:title>
  <dc:creator>Sarah Heal</dc:creator>
  <cp:lastModifiedBy>Sarah</cp:lastModifiedBy>
  <cp:revision>15</cp:revision>
  <dcterms:modified xsi:type="dcterms:W3CDTF">2017-04-19T12:58:19Z</dcterms:modified>
</cp:coreProperties>
</file>